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97" r:id="rId2"/>
    <p:sldId id="456" r:id="rId3"/>
    <p:sldId id="479" r:id="rId4"/>
    <p:sldId id="447" r:id="rId5"/>
    <p:sldId id="448" r:id="rId6"/>
    <p:sldId id="452" r:id="rId7"/>
    <p:sldId id="454" r:id="rId8"/>
    <p:sldId id="457" r:id="rId9"/>
    <p:sldId id="460" r:id="rId10"/>
    <p:sldId id="482" r:id="rId11"/>
    <p:sldId id="461" r:id="rId12"/>
    <p:sldId id="474" r:id="rId13"/>
    <p:sldId id="475" r:id="rId14"/>
    <p:sldId id="463" r:id="rId15"/>
    <p:sldId id="465" r:id="rId16"/>
    <p:sldId id="466" r:id="rId17"/>
    <p:sldId id="468" r:id="rId18"/>
    <p:sldId id="459" r:id="rId19"/>
    <p:sldId id="472" r:id="rId20"/>
    <p:sldId id="467" r:id="rId21"/>
    <p:sldId id="435" r:id="rId22"/>
    <p:sldId id="434" r:id="rId23"/>
    <p:sldId id="469" r:id="rId24"/>
    <p:sldId id="436" r:id="rId25"/>
    <p:sldId id="476" r:id="rId26"/>
    <p:sldId id="470" r:id="rId27"/>
    <p:sldId id="471" r:id="rId28"/>
    <p:sldId id="480" r:id="rId29"/>
    <p:sldId id="481" r:id="rId30"/>
    <p:sldId id="477" r:id="rId31"/>
    <p:sldId id="271" r:id="rId32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1ADD82DD-7030-417D-A53D-D268B7601FC4}">
          <p14:sldIdLst>
            <p14:sldId id="397"/>
            <p14:sldId id="456"/>
            <p14:sldId id="479"/>
            <p14:sldId id="447"/>
            <p14:sldId id="448"/>
          </p14:sldIdLst>
        </p14:section>
        <p14:section name="Untitled Section" id="{321C5E09-8A8E-4275-9B46-D8CE1F354CFF}">
          <p14:sldIdLst>
            <p14:sldId id="452"/>
            <p14:sldId id="454"/>
            <p14:sldId id="457"/>
            <p14:sldId id="460"/>
            <p14:sldId id="482"/>
            <p14:sldId id="461"/>
            <p14:sldId id="474"/>
            <p14:sldId id="475"/>
            <p14:sldId id="463"/>
            <p14:sldId id="465"/>
            <p14:sldId id="466"/>
            <p14:sldId id="468"/>
            <p14:sldId id="459"/>
            <p14:sldId id="472"/>
            <p14:sldId id="467"/>
            <p14:sldId id="435"/>
            <p14:sldId id="434"/>
            <p14:sldId id="469"/>
            <p14:sldId id="436"/>
            <p14:sldId id="476"/>
            <p14:sldId id="470"/>
            <p14:sldId id="471"/>
            <p14:sldId id="480"/>
            <p14:sldId id="481"/>
            <p14:sldId id="477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FF"/>
    <a:srgbClr val="FF00FF"/>
    <a:srgbClr val="FF9999"/>
    <a:srgbClr val="FF99FF"/>
    <a:srgbClr val="00FF99"/>
    <a:srgbClr val="FFCCCC"/>
    <a:srgbClr val="FFFF99"/>
    <a:srgbClr val="4F8A10"/>
    <a:srgbClr val="C10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3" autoAdjust="0"/>
    <p:restoredTop sz="94660"/>
  </p:normalViewPr>
  <p:slideViewPr>
    <p:cSldViewPr snapToGrid="0" snapToObjects="1">
      <p:cViewPr>
        <p:scale>
          <a:sx n="66" d="100"/>
          <a:sy n="66" d="100"/>
        </p:scale>
        <p:origin x="-124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6" d="100"/>
          <a:sy n="46" d="100"/>
        </p:scale>
        <p:origin x="-214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1576152-5905-416A-96DA-8C94B90209B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0966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1" smtClean="0"/>
              <a:t>Cliquez pour modifier les styles du texte du masque</a:t>
            </a:r>
          </a:p>
          <a:p>
            <a:pPr lvl="1"/>
            <a:r>
              <a:rPr lang="tr-TR" noProof="1" smtClean="0"/>
              <a:t>Deuxième niveau</a:t>
            </a:r>
          </a:p>
          <a:p>
            <a:pPr lvl="2"/>
            <a:r>
              <a:rPr lang="tr-TR" noProof="1" smtClean="0"/>
              <a:t>Troisième niveau</a:t>
            </a:r>
          </a:p>
          <a:p>
            <a:pPr lvl="3"/>
            <a:r>
              <a:rPr lang="tr-TR" noProof="1" smtClean="0"/>
              <a:t>Quatrième niveau</a:t>
            </a:r>
          </a:p>
          <a:p>
            <a:pPr lvl="4"/>
            <a:r>
              <a:rPr lang="tr-TR" noProof="1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cs typeface="+mn-cs"/>
              </a:defRPr>
            </a:lvl1pPr>
          </a:lstStyle>
          <a:p>
            <a:pPr>
              <a:defRPr/>
            </a:pPr>
            <a:fld id="{7532A68D-63CA-496F-AD6C-AC42267BA4DA}" type="slidenum">
              <a:rPr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6281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DD28B5-BE7A-457B-B326-08DB4915E2B5}" type="slidenum">
              <a:rPr smtClean="0">
                <a:cs typeface="Arial" charset="0"/>
              </a:rPr>
              <a:pPr/>
              <a:t>12</a:t>
            </a:fld>
            <a:endParaRPr lang="tr-TR" smtClean="0">
              <a:cs typeface="Arial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201468-3FF1-4393-A150-5F534AC95EB0}" type="slidenum">
              <a:rPr smtClean="0">
                <a:cs typeface="Arial" charset="0"/>
              </a:rPr>
              <a:pPr/>
              <a:t>13</a:t>
            </a:fld>
            <a:endParaRPr lang="tr-TR" smtClean="0">
              <a:cs typeface="Arial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0BE6AD-D298-4159-9E21-4E715A4EE7A2}" type="slidenum">
              <a:rPr smtClean="0">
                <a:cs typeface="Arial" charset="0"/>
              </a:rPr>
              <a:pPr/>
              <a:t>21</a:t>
            </a:fld>
            <a:endParaRPr lang="tr-TR" smtClean="0">
              <a:cs typeface="Arial" charset="0"/>
            </a:endParaRPr>
          </a:p>
        </p:txBody>
      </p:sp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B37B4E8-A53D-4F8C-AC7F-7F4FBB9A2497}" type="slidenum">
              <a:rPr lang="tr-TR" sz="1200"/>
              <a:pPr algn="r"/>
              <a:t>21</a:t>
            </a:fld>
            <a:endParaRPr lang="tr-TR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6A366F-FEE5-469C-9875-475C7C4C0E64}" type="slidenum">
              <a:rPr smtClean="0">
                <a:cs typeface="Arial" charset="0"/>
              </a:rPr>
              <a:pPr/>
              <a:t>31</a:t>
            </a:fld>
            <a:endParaRPr lang="tr-TR" smtClean="0">
              <a:cs typeface="Arial" charset="0"/>
            </a:endParaRPr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/>
        </p:nvSpPr>
        <p:spPr bwMode="auto">
          <a:xfrm>
            <a:off x="333375" y="241301"/>
            <a:ext cx="8459788" cy="785813"/>
          </a:xfrm>
          <a:prstGeom prst="rect">
            <a:avLst/>
          </a:prstGeom>
        </p:spPr>
        <p:txBody>
          <a:bodyPr lIns="36000" rIns="36000" anchor="ctr"/>
          <a:lstStyle/>
          <a:p>
            <a:pPr eaLnBrk="0" hangingPunct="0"/>
            <a:endParaRPr lang="tr-TR" sz="2400" b="1">
              <a:solidFill>
                <a:schemeClr val="tx2"/>
              </a:solidFill>
            </a:endParaRPr>
          </a:p>
        </p:txBody>
      </p:sp>
      <p:sp>
        <p:nvSpPr>
          <p:cNvPr id="160771" name="Rectangle 3"/>
          <p:cNvSpPr>
            <a:spLocks noGrp="1" noChangeArrowheads="1"/>
          </p:cNvSpPr>
          <p:nvPr/>
        </p:nvSpPr>
        <p:spPr bwMode="auto">
          <a:xfrm>
            <a:off x="333375" y="1154114"/>
            <a:ext cx="8459788" cy="4587875"/>
          </a:xfrm>
          <a:prstGeom prst="rect">
            <a:avLst/>
          </a:prstGeom>
        </p:spPr>
        <p:txBody>
          <a:bodyPr lIns="36000" rIns="36000"/>
          <a:lstStyle/>
          <a:p>
            <a:pPr marL="342900" indent="-342900" eaLnBrk="0" hangingPunct="0">
              <a:spcBef>
                <a:spcPct val="35000"/>
              </a:spcBef>
              <a:buClr>
                <a:srgbClr val="F7B100"/>
              </a:buClr>
              <a:buFont typeface="Wingdings" pitchFamily="2" charset="2"/>
              <a:buChar char="§"/>
            </a:pPr>
            <a:endParaRPr lang="tr-TR" sz="2000" b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/>
        </p:nvSpPr>
        <p:spPr bwMode="auto">
          <a:xfrm>
            <a:off x="333375" y="241301"/>
            <a:ext cx="8459788" cy="785813"/>
          </a:xfrm>
          <a:prstGeom prst="rect">
            <a:avLst/>
          </a:prstGeom>
        </p:spPr>
        <p:txBody>
          <a:bodyPr lIns="36000" rIns="36000" anchor="ctr"/>
          <a:lstStyle/>
          <a:p>
            <a:pPr eaLnBrk="0" hangingPunct="0"/>
            <a:endParaRPr lang="tr-TR" sz="2400" b="1">
              <a:solidFill>
                <a:schemeClr val="tx2"/>
              </a:solidFill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/>
        </p:nvSpPr>
        <p:spPr bwMode="auto">
          <a:xfrm>
            <a:off x="333375" y="1154114"/>
            <a:ext cx="8459788" cy="4587875"/>
          </a:xfrm>
          <a:prstGeom prst="rect">
            <a:avLst/>
          </a:prstGeom>
        </p:spPr>
        <p:txBody>
          <a:bodyPr lIns="36000" rIns="36000"/>
          <a:lstStyle/>
          <a:p>
            <a:pPr marL="342900" indent="-342900" eaLnBrk="0" hangingPunct="0">
              <a:spcBef>
                <a:spcPct val="35000"/>
              </a:spcBef>
              <a:buClr>
                <a:srgbClr val="F7B100"/>
              </a:buClr>
              <a:buFont typeface="Wingdings" pitchFamily="2" charset="2"/>
              <a:buChar char="§"/>
            </a:pPr>
            <a:endParaRPr lang="tr-TR" sz="2000" b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/>
        </p:nvSpPr>
        <p:spPr bwMode="auto">
          <a:xfrm>
            <a:off x="333375" y="241301"/>
            <a:ext cx="8459788" cy="785813"/>
          </a:xfrm>
          <a:prstGeom prst="rect">
            <a:avLst/>
          </a:prstGeom>
        </p:spPr>
        <p:txBody>
          <a:bodyPr lIns="36000" rIns="36000" anchor="ctr"/>
          <a:lstStyle/>
          <a:p>
            <a:pPr eaLnBrk="0" hangingPunct="0"/>
            <a:endParaRPr lang="tr-TR" sz="2400" b="1">
              <a:solidFill>
                <a:schemeClr val="tx2"/>
              </a:solidFill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/>
        </p:nvSpPr>
        <p:spPr bwMode="auto">
          <a:xfrm>
            <a:off x="333375" y="1154114"/>
            <a:ext cx="8459788" cy="4587875"/>
          </a:xfrm>
          <a:prstGeom prst="rect">
            <a:avLst/>
          </a:prstGeom>
        </p:spPr>
        <p:txBody>
          <a:bodyPr lIns="36000" rIns="36000"/>
          <a:lstStyle/>
          <a:p>
            <a:pPr marL="342900" indent="-342900" eaLnBrk="0" hangingPunct="0">
              <a:spcBef>
                <a:spcPct val="35000"/>
              </a:spcBef>
              <a:buClr>
                <a:srgbClr val="F7B100"/>
              </a:buClr>
              <a:buFont typeface="Wingdings" pitchFamily="2" charset="2"/>
              <a:buChar char="§"/>
            </a:pPr>
            <a:endParaRPr lang="tr-TR" sz="2000" b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/>
        </p:nvSpPr>
        <p:spPr bwMode="auto">
          <a:xfrm>
            <a:off x="333375" y="241301"/>
            <a:ext cx="8459788" cy="785813"/>
          </a:xfrm>
          <a:prstGeom prst="rect">
            <a:avLst/>
          </a:prstGeom>
        </p:spPr>
        <p:txBody>
          <a:bodyPr lIns="36000" rIns="36000" anchor="ctr"/>
          <a:lstStyle/>
          <a:p>
            <a:pPr eaLnBrk="0" hangingPunct="0"/>
            <a:endParaRPr lang="tr-TR" sz="2400" b="1">
              <a:solidFill>
                <a:schemeClr val="tx2"/>
              </a:solidFill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/>
        </p:nvSpPr>
        <p:spPr bwMode="auto">
          <a:xfrm>
            <a:off x="333375" y="1154114"/>
            <a:ext cx="8459788" cy="4587875"/>
          </a:xfrm>
          <a:prstGeom prst="rect">
            <a:avLst/>
          </a:prstGeom>
        </p:spPr>
        <p:txBody>
          <a:bodyPr lIns="36000" rIns="36000"/>
          <a:lstStyle/>
          <a:p>
            <a:pPr marL="342900" indent="-342900" eaLnBrk="0" hangingPunct="0">
              <a:spcBef>
                <a:spcPct val="35000"/>
              </a:spcBef>
              <a:buClr>
                <a:srgbClr val="F7B100"/>
              </a:buClr>
              <a:buFont typeface="Wingdings" pitchFamily="2" charset="2"/>
              <a:buChar char="§"/>
            </a:pPr>
            <a:endParaRPr lang="tr-TR" sz="2000" b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/>
        </p:nvSpPr>
        <p:spPr bwMode="auto">
          <a:xfrm>
            <a:off x="333375" y="241301"/>
            <a:ext cx="8459788" cy="785813"/>
          </a:xfrm>
          <a:prstGeom prst="rect">
            <a:avLst/>
          </a:prstGeom>
        </p:spPr>
        <p:txBody>
          <a:bodyPr lIns="36000" rIns="36000" anchor="ctr"/>
          <a:lstStyle/>
          <a:p>
            <a:pPr eaLnBrk="0" hangingPunct="0"/>
            <a:endParaRPr lang="tr-TR" sz="2400" b="1">
              <a:solidFill>
                <a:schemeClr val="tx2"/>
              </a:solidFill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/>
        </p:nvSpPr>
        <p:spPr bwMode="auto">
          <a:xfrm>
            <a:off x="333375" y="1154114"/>
            <a:ext cx="8459788" cy="4587875"/>
          </a:xfrm>
          <a:prstGeom prst="rect">
            <a:avLst/>
          </a:prstGeom>
        </p:spPr>
        <p:txBody>
          <a:bodyPr lIns="36000" rIns="36000"/>
          <a:lstStyle/>
          <a:p>
            <a:pPr marL="342900" indent="-342900" eaLnBrk="0" hangingPunct="0">
              <a:spcBef>
                <a:spcPct val="35000"/>
              </a:spcBef>
              <a:buClr>
                <a:srgbClr val="F7B100"/>
              </a:buClr>
              <a:buFont typeface="Wingdings" pitchFamily="2" charset="2"/>
              <a:buChar char="§"/>
            </a:pPr>
            <a:endParaRPr lang="tr-TR" sz="2000" b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pic>
        <p:nvPicPr>
          <p:cNvPr id="227329" name="Picture 1" descr="D:\HIG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6429" y="6026034"/>
            <a:ext cx="1113000" cy="7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1" descr="D:\HIG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6429" y="6026034"/>
            <a:ext cx="1113000" cy="72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154114"/>
            <a:ext cx="4152900" cy="4587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1154114"/>
            <a:ext cx="4154488" cy="4587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pic>
        <p:nvPicPr>
          <p:cNvPr id="5" name="Picture 1" descr="D:\HIG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6429" y="6026034"/>
            <a:ext cx="1113000" cy="72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pic>
        <p:nvPicPr>
          <p:cNvPr id="7" name="Picture 1" descr="D:\HIG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6429" y="6026034"/>
            <a:ext cx="1113000" cy="72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/>
        </p:nvSpPr>
        <p:spPr bwMode="auto">
          <a:xfrm>
            <a:off x="333375" y="241301"/>
            <a:ext cx="8459788" cy="785813"/>
          </a:xfrm>
          <a:prstGeom prst="rect">
            <a:avLst/>
          </a:prstGeom>
        </p:spPr>
        <p:txBody>
          <a:bodyPr lIns="36000" rIns="36000" anchor="ctr"/>
          <a:lstStyle/>
          <a:p>
            <a:pPr eaLnBrk="0" hangingPunct="0"/>
            <a:endParaRPr lang="tr-TR" sz="2400" b="1">
              <a:solidFill>
                <a:schemeClr val="tx2"/>
              </a:solidFill>
            </a:endParaRPr>
          </a:p>
        </p:txBody>
      </p:sp>
      <p:sp>
        <p:nvSpPr>
          <p:cNvPr id="158723" name="Rectangle 3"/>
          <p:cNvSpPr>
            <a:spLocks noGrp="1" noChangeArrowheads="1"/>
          </p:cNvSpPr>
          <p:nvPr/>
        </p:nvSpPr>
        <p:spPr bwMode="auto">
          <a:xfrm>
            <a:off x="333375" y="1154114"/>
            <a:ext cx="8459788" cy="4587875"/>
          </a:xfrm>
          <a:prstGeom prst="rect">
            <a:avLst/>
          </a:prstGeom>
        </p:spPr>
        <p:txBody>
          <a:bodyPr lIns="36000" rIns="36000"/>
          <a:lstStyle/>
          <a:p>
            <a:pPr marL="342900" indent="-342900" eaLnBrk="0" hangingPunct="0">
              <a:spcBef>
                <a:spcPct val="35000"/>
              </a:spcBef>
              <a:buClr>
                <a:srgbClr val="F7B100"/>
              </a:buClr>
              <a:buFont typeface="Wingdings" pitchFamily="2" charset="2"/>
              <a:buChar char="§"/>
            </a:pPr>
            <a:endParaRPr lang="tr-TR" sz="2000" b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1" descr="D:\HIG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6429" y="6026034"/>
            <a:ext cx="1113000" cy="72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1" descr="D:\HIG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6429" y="6026034"/>
            <a:ext cx="1113000" cy="72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pic>
        <p:nvPicPr>
          <p:cNvPr id="4" name="Picture 1" descr="D:\HIG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6429" y="6026034"/>
            <a:ext cx="1113000" cy="72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614" y="241300"/>
            <a:ext cx="2114551" cy="5500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3375" y="241300"/>
            <a:ext cx="6192839" cy="5500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pic>
        <p:nvPicPr>
          <p:cNvPr id="4" name="Picture 1" descr="D:\HIG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6429" y="6026034"/>
            <a:ext cx="1113000" cy="72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241301"/>
            <a:ext cx="8459788" cy="7858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3375" y="1154114"/>
            <a:ext cx="8459788" cy="4587875"/>
          </a:xfrm>
        </p:spPr>
        <p:txBody>
          <a:bodyPr/>
          <a:lstStyle/>
          <a:p>
            <a:pPr lvl="0"/>
            <a:endParaRPr lang="tr-TR" noProof="0" smtClean="0"/>
          </a:p>
        </p:txBody>
      </p:sp>
      <p:pic>
        <p:nvPicPr>
          <p:cNvPr id="4" name="Picture 1" descr="D:\HIG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6429" y="6026034"/>
            <a:ext cx="1113000" cy="72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241301"/>
            <a:ext cx="8459788" cy="7858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33375" y="1154114"/>
            <a:ext cx="4152900" cy="4587875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675" y="1154114"/>
            <a:ext cx="4154488" cy="4587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pic>
        <p:nvPicPr>
          <p:cNvPr id="5" name="Picture 1" descr="D:\HIG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6429" y="6026034"/>
            <a:ext cx="1113000" cy="72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241301"/>
            <a:ext cx="8459788" cy="7858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3375" y="1154114"/>
            <a:ext cx="4152900" cy="4587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8675" y="1154114"/>
            <a:ext cx="4154488" cy="4587875"/>
          </a:xfrm>
        </p:spPr>
        <p:txBody>
          <a:bodyPr/>
          <a:lstStyle/>
          <a:p>
            <a:pPr lvl="0"/>
            <a:endParaRPr lang="tr-TR" noProof="0" smtClean="0"/>
          </a:p>
        </p:txBody>
      </p:sp>
      <p:pic>
        <p:nvPicPr>
          <p:cNvPr id="5" name="Picture 1" descr="D:\HIG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6429" y="6026034"/>
            <a:ext cx="1113000" cy="72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/>
        </p:nvSpPr>
        <p:spPr bwMode="auto">
          <a:xfrm>
            <a:off x="333375" y="241301"/>
            <a:ext cx="8459788" cy="785813"/>
          </a:xfrm>
          <a:prstGeom prst="rect">
            <a:avLst/>
          </a:prstGeom>
        </p:spPr>
        <p:txBody>
          <a:bodyPr lIns="36000" rIns="36000" anchor="ctr"/>
          <a:lstStyle/>
          <a:p>
            <a:pPr eaLnBrk="0" hangingPunct="0"/>
            <a:endParaRPr lang="tr-TR" sz="2400" b="1">
              <a:solidFill>
                <a:schemeClr val="tx2"/>
              </a:solidFill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/>
        </p:nvSpPr>
        <p:spPr bwMode="auto">
          <a:xfrm>
            <a:off x="333375" y="1154114"/>
            <a:ext cx="8459788" cy="4587875"/>
          </a:xfrm>
          <a:prstGeom prst="rect">
            <a:avLst/>
          </a:prstGeom>
        </p:spPr>
        <p:txBody>
          <a:bodyPr lIns="36000" rIns="36000"/>
          <a:lstStyle/>
          <a:p>
            <a:pPr marL="342900" indent="-342900" eaLnBrk="0" hangingPunct="0">
              <a:spcBef>
                <a:spcPct val="35000"/>
              </a:spcBef>
              <a:buClr>
                <a:srgbClr val="F7B100"/>
              </a:buClr>
              <a:buFont typeface="Wingdings" pitchFamily="2" charset="2"/>
              <a:buChar char="§"/>
            </a:pPr>
            <a:endParaRPr lang="tr-TR" sz="2000" b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/>
        </p:nvSpPr>
        <p:spPr bwMode="auto">
          <a:xfrm>
            <a:off x="333375" y="241301"/>
            <a:ext cx="8459788" cy="785813"/>
          </a:xfrm>
          <a:prstGeom prst="rect">
            <a:avLst/>
          </a:prstGeom>
        </p:spPr>
        <p:txBody>
          <a:bodyPr lIns="36000" rIns="36000" anchor="ctr"/>
          <a:lstStyle/>
          <a:p>
            <a:pPr eaLnBrk="0" hangingPunct="0"/>
            <a:endParaRPr lang="tr-TR" sz="2400" b="1">
              <a:solidFill>
                <a:schemeClr val="tx2"/>
              </a:solidFill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/>
        </p:nvSpPr>
        <p:spPr bwMode="auto">
          <a:xfrm>
            <a:off x="333375" y="1154114"/>
            <a:ext cx="8459788" cy="4587875"/>
          </a:xfrm>
          <a:prstGeom prst="rect">
            <a:avLst/>
          </a:prstGeom>
        </p:spPr>
        <p:txBody>
          <a:bodyPr lIns="36000" rIns="36000"/>
          <a:lstStyle/>
          <a:p>
            <a:pPr marL="342900" indent="-342900" eaLnBrk="0" hangingPunct="0">
              <a:spcBef>
                <a:spcPct val="35000"/>
              </a:spcBef>
              <a:buClr>
                <a:srgbClr val="F7B100"/>
              </a:buClr>
              <a:buFont typeface="Wingdings" pitchFamily="2" charset="2"/>
              <a:buChar char="§"/>
            </a:pPr>
            <a:endParaRPr lang="tr-TR" sz="2000" b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/>
        </p:nvSpPr>
        <p:spPr bwMode="auto">
          <a:xfrm>
            <a:off x="333375" y="241301"/>
            <a:ext cx="8459788" cy="785813"/>
          </a:xfrm>
          <a:prstGeom prst="rect">
            <a:avLst/>
          </a:prstGeom>
        </p:spPr>
        <p:txBody>
          <a:bodyPr lIns="36000" rIns="36000" anchor="ctr"/>
          <a:lstStyle/>
          <a:p>
            <a:pPr eaLnBrk="0" hangingPunct="0"/>
            <a:endParaRPr lang="tr-TR" sz="2400" b="1">
              <a:solidFill>
                <a:schemeClr val="tx2"/>
              </a:solidFill>
            </a:endParaRPr>
          </a:p>
        </p:txBody>
      </p:sp>
      <p:sp>
        <p:nvSpPr>
          <p:cNvPr id="157699" name="Rectangle 3"/>
          <p:cNvSpPr>
            <a:spLocks noGrp="1" noChangeArrowheads="1"/>
          </p:cNvSpPr>
          <p:nvPr/>
        </p:nvSpPr>
        <p:spPr bwMode="auto">
          <a:xfrm>
            <a:off x="333375" y="1154114"/>
            <a:ext cx="8459788" cy="4587875"/>
          </a:xfrm>
          <a:prstGeom prst="rect">
            <a:avLst/>
          </a:prstGeom>
        </p:spPr>
        <p:txBody>
          <a:bodyPr lIns="36000" rIns="36000"/>
          <a:lstStyle/>
          <a:p>
            <a:pPr marL="342900" indent="-342900" eaLnBrk="0" hangingPunct="0">
              <a:spcBef>
                <a:spcPct val="35000"/>
              </a:spcBef>
              <a:buClr>
                <a:srgbClr val="F7B100"/>
              </a:buClr>
              <a:buFont typeface="Wingdings" pitchFamily="2" charset="2"/>
              <a:buChar char="§"/>
            </a:pPr>
            <a:endParaRPr lang="tr-TR" sz="2000" b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/>
        </p:nvSpPr>
        <p:spPr bwMode="auto">
          <a:xfrm>
            <a:off x="333375" y="241301"/>
            <a:ext cx="8459788" cy="785813"/>
          </a:xfrm>
          <a:prstGeom prst="rect">
            <a:avLst/>
          </a:prstGeom>
        </p:spPr>
        <p:txBody>
          <a:bodyPr lIns="36000" rIns="36000" anchor="ctr"/>
          <a:lstStyle/>
          <a:p>
            <a:pPr eaLnBrk="0" hangingPunct="0"/>
            <a:endParaRPr lang="tr-TR" sz="2400" b="1">
              <a:solidFill>
                <a:schemeClr val="tx2"/>
              </a:solidFill>
            </a:endParaRPr>
          </a:p>
        </p:txBody>
      </p:sp>
      <p:sp>
        <p:nvSpPr>
          <p:cNvPr id="159747" name="Rectangle 3"/>
          <p:cNvSpPr>
            <a:spLocks noGrp="1" noChangeArrowheads="1"/>
          </p:cNvSpPr>
          <p:nvPr/>
        </p:nvSpPr>
        <p:spPr bwMode="auto">
          <a:xfrm>
            <a:off x="333375" y="1154114"/>
            <a:ext cx="8459788" cy="4587875"/>
          </a:xfrm>
          <a:prstGeom prst="rect">
            <a:avLst/>
          </a:prstGeom>
        </p:spPr>
        <p:txBody>
          <a:bodyPr lIns="36000" rIns="36000"/>
          <a:lstStyle/>
          <a:p>
            <a:pPr marL="342900" indent="-342900" eaLnBrk="0" hangingPunct="0">
              <a:spcBef>
                <a:spcPct val="35000"/>
              </a:spcBef>
              <a:buClr>
                <a:srgbClr val="F7B100"/>
              </a:buClr>
              <a:buFont typeface="Wingdings" pitchFamily="2" charset="2"/>
              <a:buChar char="§"/>
            </a:pPr>
            <a:endParaRPr lang="tr-TR" sz="2000" b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/>
        </p:nvSpPr>
        <p:spPr bwMode="auto">
          <a:xfrm>
            <a:off x="333375" y="241301"/>
            <a:ext cx="8459788" cy="785813"/>
          </a:xfrm>
          <a:prstGeom prst="rect">
            <a:avLst/>
          </a:prstGeom>
        </p:spPr>
        <p:txBody>
          <a:bodyPr lIns="36000" rIns="36000" anchor="ctr"/>
          <a:lstStyle/>
          <a:p>
            <a:pPr eaLnBrk="0" hangingPunct="0"/>
            <a:endParaRPr lang="tr-TR" sz="2400" b="1">
              <a:solidFill>
                <a:schemeClr val="tx2"/>
              </a:solidFill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/>
        </p:nvSpPr>
        <p:spPr bwMode="auto">
          <a:xfrm>
            <a:off x="333375" y="1154114"/>
            <a:ext cx="8459788" cy="4587875"/>
          </a:xfrm>
          <a:prstGeom prst="rect">
            <a:avLst/>
          </a:prstGeom>
        </p:spPr>
        <p:txBody>
          <a:bodyPr lIns="36000" rIns="36000"/>
          <a:lstStyle/>
          <a:p>
            <a:pPr marL="342900" indent="-342900" eaLnBrk="0" hangingPunct="0">
              <a:spcBef>
                <a:spcPct val="35000"/>
              </a:spcBef>
              <a:buClr>
                <a:srgbClr val="F7B100"/>
              </a:buClr>
              <a:buFont typeface="Wingdings" pitchFamily="2" charset="2"/>
              <a:buChar char="§"/>
            </a:pPr>
            <a:endParaRPr lang="tr-TR" sz="2000" b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/>
        </p:nvSpPr>
        <p:spPr bwMode="auto">
          <a:xfrm>
            <a:off x="333375" y="241301"/>
            <a:ext cx="8459788" cy="785813"/>
          </a:xfrm>
          <a:prstGeom prst="rect">
            <a:avLst/>
          </a:prstGeom>
        </p:spPr>
        <p:txBody>
          <a:bodyPr lIns="36000" rIns="36000" anchor="ctr"/>
          <a:lstStyle/>
          <a:p>
            <a:pPr eaLnBrk="0" hangingPunct="0"/>
            <a:endParaRPr lang="tr-TR" sz="2400" b="1">
              <a:solidFill>
                <a:schemeClr val="tx2"/>
              </a:solidFill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/>
        </p:nvSpPr>
        <p:spPr bwMode="auto">
          <a:xfrm>
            <a:off x="333375" y="1154114"/>
            <a:ext cx="8459788" cy="4587875"/>
          </a:xfrm>
          <a:prstGeom prst="rect">
            <a:avLst/>
          </a:prstGeom>
        </p:spPr>
        <p:txBody>
          <a:bodyPr lIns="36000" rIns="36000"/>
          <a:lstStyle/>
          <a:p>
            <a:pPr marL="342900" indent="-342900" eaLnBrk="0" hangingPunct="0">
              <a:spcBef>
                <a:spcPct val="35000"/>
              </a:spcBef>
              <a:buClr>
                <a:srgbClr val="F7B100"/>
              </a:buClr>
              <a:buFont typeface="Wingdings" pitchFamily="2" charset="2"/>
              <a:buChar char="§"/>
            </a:pPr>
            <a:endParaRPr lang="tr-TR" sz="2000" b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/>
        </p:nvSpPr>
        <p:spPr bwMode="auto">
          <a:xfrm>
            <a:off x="333375" y="241301"/>
            <a:ext cx="8459788" cy="785813"/>
          </a:xfrm>
          <a:prstGeom prst="rect">
            <a:avLst/>
          </a:prstGeom>
        </p:spPr>
        <p:txBody>
          <a:bodyPr lIns="36000" rIns="36000" anchor="ctr"/>
          <a:lstStyle/>
          <a:p>
            <a:pPr eaLnBrk="0" hangingPunct="0"/>
            <a:endParaRPr lang="tr-TR" sz="2400" b="1">
              <a:solidFill>
                <a:schemeClr val="tx2"/>
              </a:solidFill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/>
        </p:nvSpPr>
        <p:spPr bwMode="auto">
          <a:xfrm>
            <a:off x="333375" y="1154114"/>
            <a:ext cx="8459788" cy="4587875"/>
          </a:xfrm>
          <a:prstGeom prst="rect">
            <a:avLst/>
          </a:prstGeom>
        </p:spPr>
        <p:txBody>
          <a:bodyPr lIns="36000" rIns="36000"/>
          <a:lstStyle/>
          <a:p>
            <a:pPr marL="342900" indent="-342900" eaLnBrk="0" hangingPunct="0">
              <a:spcBef>
                <a:spcPct val="35000"/>
              </a:spcBef>
              <a:buClr>
                <a:srgbClr val="F7B100"/>
              </a:buClr>
              <a:buFont typeface="Wingdings" pitchFamily="2" charset="2"/>
              <a:buChar char="§"/>
            </a:pPr>
            <a:endParaRPr lang="tr-TR" sz="2000" b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6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nasa\Desktop\Karatahta4.jpg"/>
          <p:cNvPicPr>
            <a:picLocks noChangeAspect="1" noChangeArrowheads="1"/>
          </p:cNvPicPr>
          <p:nvPr userDrawn="1"/>
        </p:nvPicPr>
        <p:blipFill>
          <a:blip r:embed="rId29" cstate="print">
            <a:grayscl/>
          </a:blip>
          <a:srcRect/>
          <a:stretch>
            <a:fillRect/>
          </a:stretch>
        </p:blipFill>
        <p:spPr bwMode="auto">
          <a:xfrm>
            <a:off x="333375" y="1154114"/>
            <a:ext cx="8459788" cy="45878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3375" y="241301"/>
            <a:ext cx="84597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1" smtClean="0"/>
              <a:t>	CLİQUEZ ET MODİFİEZ LE TİTRE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154114"/>
            <a:ext cx="8459788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45720" rIns="36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1" smtClean="0"/>
              <a:t>Cliquez pour modifier les styles du texte du masque</a:t>
            </a:r>
          </a:p>
          <a:p>
            <a:pPr lvl="1"/>
            <a:r>
              <a:rPr lang="tr-TR" noProof="1" smtClean="0"/>
              <a:t>Deuxième niveau</a:t>
            </a:r>
          </a:p>
          <a:p>
            <a:pPr lvl="2"/>
            <a:r>
              <a:rPr lang="tr-TR" noProof="1" smtClean="0"/>
              <a:t>Troisième niveau</a:t>
            </a:r>
          </a:p>
          <a:p>
            <a:pPr lvl="3"/>
            <a:r>
              <a:rPr lang="tr-TR" noProof="1" smtClean="0"/>
              <a:t>Quatrième niveau</a:t>
            </a:r>
          </a:p>
          <a:p>
            <a:pPr lvl="4"/>
            <a:r>
              <a:rPr lang="tr-TR" noProof="1" smtClean="0"/>
              <a:t>Cinquième niveau</a:t>
            </a:r>
          </a:p>
        </p:txBody>
      </p:sp>
      <p:pic>
        <p:nvPicPr>
          <p:cNvPr id="1028" name="Picture 14" descr="logo renault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8443914" y="6149976"/>
            <a:ext cx="539751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0" name="Rectangle 66"/>
          <p:cNvSpPr>
            <a:spLocks noChangeArrowheads="1"/>
          </p:cNvSpPr>
          <p:nvPr userDrawn="1"/>
        </p:nvSpPr>
        <p:spPr bwMode="auto">
          <a:xfrm>
            <a:off x="1" y="253154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tr-TR">
              <a:cs typeface="+mn-cs"/>
            </a:endParaRPr>
          </a:p>
        </p:txBody>
      </p:sp>
      <p:sp>
        <p:nvSpPr>
          <p:cNvPr id="1091" name="Rectangle 67"/>
          <p:cNvSpPr>
            <a:spLocks noChangeArrowheads="1"/>
          </p:cNvSpPr>
          <p:nvPr userDrawn="1"/>
        </p:nvSpPr>
        <p:spPr bwMode="auto">
          <a:xfrm>
            <a:off x="2" y="3326219"/>
            <a:ext cx="2712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tr-TR" sz="1200">
                <a:cs typeface="Times New Roman" pitchFamily="18" charset="0"/>
              </a:rPr>
              <a:t>  </a:t>
            </a:r>
            <a:endParaRPr lang="tr-TR">
              <a:cs typeface="+mn-cs"/>
            </a:endParaRPr>
          </a:p>
        </p:txBody>
      </p:sp>
      <p:grpSp>
        <p:nvGrpSpPr>
          <p:cNvPr id="1031" name="Group 69"/>
          <p:cNvGrpSpPr>
            <a:grpSpLocks/>
          </p:cNvGrpSpPr>
          <p:nvPr userDrawn="1"/>
        </p:nvGrpSpPr>
        <p:grpSpPr bwMode="auto">
          <a:xfrm>
            <a:off x="395288" y="6021389"/>
            <a:ext cx="2840037" cy="611187"/>
            <a:chOff x="249" y="3793"/>
            <a:chExt cx="1789" cy="385"/>
          </a:xfrm>
        </p:grpSpPr>
        <p:pic>
          <p:nvPicPr>
            <p:cNvPr id="1032" name="Picture 16"/>
            <p:cNvPicPr>
              <a:picLocks noChangeAspect="1" noChangeArrowheads="1"/>
            </p:cNvPicPr>
            <p:nvPr userDrawn="1"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839" y="3838"/>
              <a:ext cx="635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17" descr="trafik son"/>
            <p:cNvPicPr>
              <a:picLocks noChangeAspect="1" noChangeArrowheads="1"/>
            </p:cNvPicPr>
            <p:nvPr userDrawn="1"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1655" y="3793"/>
              <a:ext cx="383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72"/>
            <p:cNvPicPr>
              <a:picLocks noChangeAspect="1" noChangeArrowheads="1"/>
            </p:cNvPicPr>
            <p:nvPr userDrawn="1"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249" y="3793"/>
              <a:ext cx="385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" descr="D:\HIG logo.jpg"/>
          <p:cNvPicPr>
            <a:picLocks noChangeAspect="1" noChangeArrowheads="1"/>
          </p:cNvPicPr>
          <p:nvPr userDrawn="1"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196429" y="6026034"/>
            <a:ext cx="1113000" cy="720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Segoe Scrip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 sz="2000" b="1">
          <a:solidFill>
            <a:schemeClr val="bg1"/>
          </a:solidFill>
          <a:latin typeface="Segoe Script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 sz="1600">
          <a:solidFill>
            <a:schemeClr val="bg1"/>
          </a:solidFill>
          <a:latin typeface="Segoe Script" pitchFamily="34" charset="0"/>
        </a:defRPr>
      </a:lvl2pPr>
      <a:lvl3pPr marL="1143000" indent="-228600" algn="l" rtl="0" eaLnBrk="0" fontAlgn="base" hangingPunct="0">
        <a:spcBef>
          <a:spcPct val="35000"/>
        </a:spcBef>
        <a:spcAft>
          <a:spcPct val="0"/>
        </a:spcAft>
        <a:buFont typeface="Wingdings" pitchFamily="2" charset="2"/>
        <a:buChar char="§"/>
        <a:defRPr sz="1400">
          <a:solidFill>
            <a:schemeClr val="bg1"/>
          </a:solidFill>
          <a:latin typeface="Segoe Script" pitchFamily="34" charset="0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Font typeface="Wingdings" pitchFamily="2" charset="2"/>
        <a:buChar char="§"/>
        <a:defRPr sz="1100">
          <a:solidFill>
            <a:schemeClr val="bg1"/>
          </a:solidFill>
          <a:latin typeface="Segoe Script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bg1"/>
          </a:solidFill>
          <a:latin typeface="Segoe Script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0.jpeg"/><Relationship Id="rId10" Type="http://schemas.openxmlformats.org/officeDocument/2006/relationships/image" Target="../media/image18.jpeg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emf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prezantasyon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30188" y="422275"/>
            <a:ext cx="8696325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269428" y="2468475"/>
            <a:ext cx="6958693" cy="255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/>
          <a:lstStyle/>
          <a:p>
            <a:pPr algn="ctr" eaLnBrk="0" hangingPunct="0">
              <a:spcBef>
                <a:spcPct val="35000"/>
              </a:spcBef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  <a:cs typeface="+mn-cs"/>
              </a:rPr>
              <a:t>           </a:t>
            </a:r>
            <a:r>
              <a:rPr lang="tr-T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  <a:cs typeface="+mn-cs"/>
              </a:rPr>
              <a:t>TÜRKİYE’NİN     	</a:t>
            </a:r>
            <a:endParaRPr lang="tr-T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Print" pitchFamily="2" charset="0"/>
              <a:cs typeface="+mn-cs"/>
            </a:endParaRPr>
          </a:p>
          <a:p>
            <a:pPr algn="ctr" eaLnBrk="0" hangingPunct="0">
              <a:spcBef>
                <a:spcPct val="35000"/>
              </a:spcBef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tr-T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  <a:cs typeface="+mn-cs"/>
              </a:rPr>
              <a:t>EN UZUN SÜRELİ</a:t>
            </a:r>
          </a:p>
          <a:p>
            <a:pPr algn="ctr" eaLnBrk="0" hangingPunct="0">
              <a:spcBef>
                <a:spcPct val="35000"/>
              </a:spcBef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tr-T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  <a:cs typeface="+mn-cs"/>
              </a:rPr>
              <a:t>EN YAYGIN ve KAPSAMLI</a:t>
            </a:r>
          </a:p>
          <a:p>
            <a:pPr algn="ctr" eaLnBrk="0" hangingPunct="0">
              <a:spcBef>
                <a:spcPct val="35000"/>
              </a:spcBef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tr-T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  <a:cs typeface="+mn-cs"/>
              </a:rPr>
              <a:t>YOL GÜVENLİĞİ      </a:t>
            </a:r>
          </a:p>
          <a:p>
            <a:pPr algn="ctr" eaLnBrk="0" hangingPunct="0">
              <a:spcBef>
                <a:spcPct val="35000"/>
              </a:spcBef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tr-T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  <a:cs typeface="+mn-cs"/>
              </a:rPr>
              <a:t>EĞİTİM PROJESİ </a:t>
            </a:r>
            <a:endParaRPr lang="tr-T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Print" pitchFamily="2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255815"/>
            <a:ext cx="8459788" cy="7858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tr-T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NASIL EĞİTİM?</a:t>
            </a:r>
            <a:endParaRPr lang="tr-T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None/>
              <a:tabLst>
                <a:tab pos="3940175" algn="l"/>
              </a:tabLst>
            </a:pPr>
            <a:r>
              <a:rPr lang="tr-TR" sz="2200" b="1" dirty="0" smtClean="0">
                <a:solidFill>
                  <a:schemeClr val="bg1"/>
                </a:solidFill>
                <a:latin typeface="Segoe Print" pitchFamily="2" charset="0"/>
              </a:rPr>
              <a:t>Çocuğun hayal gücünü harekete geçiren, </a:t>
            </a:r>
          </a:p>
          <a:p>
            <a:pPr marL="342900" lvl="1" indent="-342900">
              <a:buNone/>
              <a:tabLst>
                <a:tab pos="3940175" algn="l"/>
              </a:tabLst>
            </a:pPr>
            <a:r>
              <a:rPr lang="tr-TR" sz="2200" b="1" dirty="0" smtClean="0">
                <a:solidFill>
                  <a:schemeClr val="bg1"/>
                </a:solidFill>
                <a:latin typeface="Segoe Print" pitchFamily="2" charset="0"/>
              </a:rPr>
              <a:t>düşündüren interaktif ve eğlenceli </a:t>
            </a:r>
          </a:p>
          <a:p>
            <a:pPr marL="342900" lvl="1" indent="-342900">
              <a:buNone/>
              <a:tabLst>
                <a:tab pos="3940175" algn="l"/>
              </a:tabLst>
            </a:pPr>
            <a:r>
              <a:rPr lang="tr-TR" sz="2200" b="1" dirty="0" smtClean="0">
                <a:solidFill>
                  <a:schemeClr val="bg1"/>
                </a:solidFill>
                <a:latin typeface="Segoe Print" pitchFamily="2" charset="0"/>
              </a:rPr>
              <a:t>eğitim yaklaşımı;</a:t>
            </a:r>
          </a:p>
          <a:p>
            <a:pPr marL="342900" lvl="1" indent="-342900">
              <a:buNone/>
              <a:tabLst>
                <a:tab pos="3940175" algn="l"/>
              </a:tabLst>
            </a:pPr>
            <a:r>
              <a:rPr lang="tr-TR" sz="2200" b="1" dirty="0" smtClean="0">
                <a:solidFill>
                  <a:srgbClr val="FFFF00"/>
                </a:solidFill>
                <a:latin typeface="Segoe Print" pitchFamily="2" charset="0"/>
              </a:rPr>
              <a:t>"</a:t>
            </a:r>
            <a:r>
              <a:rPr lang="tr-TR" sz="2200" b="1" dirty="0" err="1" smtClean="0">
                <a:solidFill>
                  <a:srgbClr val="FFFF00"/>
                </a:solidFill>
                <a:latin typeface="Segoe Print" pitchFamily="2" charset="0"/>
              </a:rPr>
              <a:t>Woosh’un</a:t>
            </a:r>
            <a:r>
              <a:rPr lang="tr-TR" sz="2200" b="1" dirty="0" smtClean="0">
                <a:solidFill>
                  <a:srgbClr val="FFFF00"/>
                </a:solidFill>
                <a:latin typeface="Segoe Print" pitchFamily="2" charset="0"/>
              </a:rPr>
              <a:t> maceraları" </a:t>
            </a:r>
            <a:r>
              <a:rPr lang="tr-TR" sz="2200" b="1" dirty="0" smtClean="0">
                <a:solidFill>
                  <a:schemeClr val="bg1"/>
                </a:solidFill>
                <a:latin typeface="Segoe Print" pitchFamily="2" charset="0"/>
              </a:rPr>
              <a:t>eğitim </a:t>
            </a:r>
            <a:r>
              <a:rPr lang="tr-TR" sz="2200" b="1" dirty="0" err="1" smtClean="0">
                <a:solidFill>
                  <a:schemeClr val="bg1"/>
                </a:solidFill>
                <a:latin typeface="Segoe Print" pitchFamily="2" charset="0"/>
              </a:rPr>
              <a:t>cd’si</a:t>
            </a:r>
            <a:r>
              <a:rPr lang="tr-TR" sz="2200" b="1" dirty="0" smtClean="0">
                <a:solidFill>
                  <a:schemeClr val="bg1"/>
                </a:solidFill>
                <a:latin typeface="Segoe Print" pitchFamily="2" charset="0"/>
              </a:rPr>
              <a:t> ile, </a:t>
            </a:r>
          </a:p>
          <a:p>
            <a:pPr marL="0" lvl="1" indent="-342900">
              <a:buNone/>
              <a:tabLst>
                <a:tab pos="3940175" algn="l"/>
              </a:tabLst>
            </a:pPr>
            <a:r>
              <a:rPr lang="tr-TR" sz="2200" b="1" dirty="0" smtClean="0">
                <a:solidFill>
                  <a:schemeClr val="bg1"/>
                </a:solidFill>
                <a:latin typeface="Segoe Print" pitchFamily="2" charset="0"/>
              </a:rPr>
              <a:t>Merve ve Aydın uzaylı çizgi kahraman </a:t>
            </a:r>
          </a:p>
          <a:p>
            <a:pPr marL="0" lvl="1" indent="-342900">
              <a:buNone/>
              <a:tabLst>
                <a:tab pos="3940175" algn="l"/>
              </a:tabLst>
            </a:pPr>
            <a:r>
              <a:rPr lang="tr-TR" sz="2200" b="1" dirty="0" err="1" smtClean="0">
                <a:solidFill>
                  <a:schemeClr val="bg1"/>
                </a:solidFill>
                <a:latin typeface="Segoe Print" pitchFamily="2" charset="0"/>
              </a:rPr>
              <a:t>Woosh’a</a:t>
            </a:r>
            <a:r>
              <a:rPr lang="tr-TR" sz="2200" b="1" dirty="0" smtClean="0">
                <a:solidFill>
                  <a:schemeClr val="bg1"/>
                </a:solidFill>
                <a:latin typeface="Segoe Print" pitchFamily="2" charset="0"/>
              </a:rPr>
              <a:t> trafik kurallarını öğretiyor.</a:t>
            </a:r>
          </a:p>
          <a:p>
            <a:pPr marL="0" lvl="1" indent="-342900">
              <a:buNone/>
              <a:tabLst>
                <a:tab pos="3940175" algn="l"/>
              </a:tabLst>
            </a:pPr>
            <a:r>
              <a:rPr lang="tr-TR" sz="2200" b="1" dirty="0" smtClean="0">
                <a:solidFill>
                  <a:schemeClr val="bg1"/>
                </a:solidFill>
                <a:latin typeface="Segoe Print" pitchFamily="2" charset="0"/>
              </a:rPr>
              <a:t/>
            </a:r>
            <a:br>
              <a:rPr lang="tr-TR" sz="2200" b="1" dirty="0" smtClean="0">
                <a:solidFill>
                  <a:schemeClr val="bg1"/>
                </a:solidFill>
                <a:latin typeface="Segoe Print" pitchFamily="2" charset="0"/>
              </a:rPr>
            </a:br>
            <a:endParaRPr lang="tr-TR" sz="2200" b="1" dirty="0" smtClean="0">
              <a:solidFill>
                <a:schemeClr val="bg1"/>
              </a:solidFill>
              <a:latin typeface="Segoe Print" pitchFamily="2" charset="0"/>
            </a:endParaRPr>
          </a:p>
        </p:txBody>
      </p:sp>
      <p:pic>
        <p:nvPicPr>
          <p:cNvPr id="3076" name="Picture 4" descr="D:\TASIMA\Aslı\yol guvenligi\sokakta ilk adimlar\karaman KRY_6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532" y="1152074"/>
            <a:ext cx="3048468" cy="458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d kab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5095" y="3844062"/>
            <a:ext cx="3725247" cy="184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596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aratahta1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43542"/>
            <a:ext cx="9143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241301"/>
            <a:ext cx="8955768" cy="1137556"/>
          </a:xfrm>
        </p:spPr>
        <p:txBody>
          <a:bodyPr/>
          <a:lstStyle/>
          <a:p>
            <a:r>
              <a:rPr lang="tr-T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UZAYLI KAHRAMAN </a:t>
            </a:r>
            <a:r>
              <a:rPr lang="tr-TR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WOOSH</a:t>
            </a:r>
            <a:r>
              <a:rPr lang="tr-T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U KURTARARAK ÖĞRENMEYE BAŞLIYORLAR</a:t>
            </a:r>
            <a:endParaRPr lang="tr-TR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-217710" y="1589534"/>
            <a:ext cx="4283079" cy="4587875"/>
          </a:xfrm>
        </p:spPr>
        <p:txBody>
          <a:bodyPr/>
          <a:lstStyle/>
          <a:p>
            <a:pPr>
              <a:buNone/>
            </a:pPr>
            <a:r>
              <a:rPr lang="tr-TR" sz="2400" dirty="0" smtClean="0">
                <a:latin typeface="Segoe Print" pitchFamily="2" charset="0"/>
              </a:rPr>
              <a:t>	Uzaylı kahraman      </a:t>
            </a:r>
            <a:r>
              <a:rPr lang="tr-TR" sz="2400" dirty="0" err="1" smtClean="0">
                <a:solidFill>
                  <a:srgbClr val="FFFF00"/>
                </a:solidFill>
                <a:latin typeface="Segoe Print" pitchFamily="2" charset="0"/>
              </a:rPr>
              <a:t>Woosh’un</a:t>
            </a:r>
            <a:r>
              <a:rPr lang="tr-TR" sz="2400" dirty="0" smtClean="0">
                <a:latin typeface="Segoe Print" pitchFamily="2" charset="0"/>
              </a:rPr>
              <a:t> dünyaya gelmesiyle, </a:t>
            </a:r>
            <a:r>
              <a:rPr lang="tr-TR" sz="2400" dirty="0" smtClean="0">
                <a:latin typeface="Segoe Print" pitchFamily="2" charset="0"/>
              </a:rPr>
              <a:t>çocuklar </a:t>
            </a:r>
            <a:r>
              <a:rPr lang="tr-TR" sz="2400" dirty="0" err="1" smtClean="0">
                <a:latin typeface="Segoe Print" pitchFamily="2" charset="0"/>
              </a:rPr>
              <a:t>Woosh’a</a:t>
            </a:r>
            <a:r>
              <a:rPr lang="tr-TR" sz="2400" dirty="0" smtClean="0">
                <a:latin typeface="Segoe Print" pitchFamily="2" charset="0"/>
              </a:rPr>
              <a:t> trafik kurallarını öğretiyorlar ve interaktif ve eğlenceli bir Trafik eğitimi gerçekleşiyor…</a:t>
            </a:r>
          </a:p>
          <a:p>
            <a:pPr>
              <a:buNone/>
            </a:pPr>
            <a:endParaRPr lang="tr-TR" sz="2400" dirty="0" smtClean="0">
              <a:latin typeface="Segoe Print" pitchFamily="2" charset="0"/>
            </a:endParaRPr>
          </a:p>
          <a:p>
            <a:pPr>
              <a:buNone/>
            </a:pPr>
            <a:r>
              <a:rPr lang="tr-TR" sz="2400" dirty="0">
                <a:latin typeface="Segoe Print" pitchFamily="2" charset="0"/>
              </a:rPr>
              <a:t> </a:t>
            </a:r>
            <a:r>
              <a:rPr lang="tr-TR" sz="2400" dirty="0" smtClean="0">
                <a:latin typeface="Segoe Print" pitchFamily="2" charset="0"/>
              </a:rPr>
              <a:t>  </a:t>
            </a:r>
            <a:r>
              <a:rPr lang="tr-TR" sz="3200" dirty="0" smtClean="0">
                <a:solidFill>
                  <a:srgbClr val="FFFF00"/>
                </a:solidFill>
                <a:latin typeface="Segoe Print" pitchFamily="2" charset="0"/>
              </a:rPr>
              <a:t>WOOSH</a:t>
            </a:r>
            <a:r>
              <a:rPr lang="tr-TR" sz="2400" dirty="0" smtClean="0">
                <a:solidFill>
                  <a:srgbClr val="FFFF00"/>
                </a:solidFill>
                <a:latin typeface="Segoe Print" pitchFamily="2" charset="0"/>
              </a:rPr>
              <a:t> </a:t>
            </a:r>
            <a:r>
              <a:rPr lang="tr-TR" sz="2400" dirty="0" smtClean="0">
                <a:latin typeface="Segoe Print" pitchFamily="2" charset="0"/>
              </a:rPr>
              <a:t>Hatta bizzat, kendisi  sınıfa geliyor! VE çocuklar tarafından çok seviliyor…</a:t>
            </a:r>
            <a:endParaRPr lang="tr-TR" sz="2400" dirty="0">
              <a:latin typeface="Segoe Print" pitchFamily="2" charset="0"/>
            </a:endParaRPr>
          </a:p>
        </p:txBody>
      </p:sp>
      <p:pic>
        <p:nvPicPr>
          <p:cNvPr id="4" name="Picture 4" descr="C:\Users\nasa\Desktop\pointistanbul\Pİ\showreel\SİA\Dame de Sion 2 (2005-2006)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6913" y="1776120"/>
            <a:ext cx="4816249" cy="34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3040"/>
            <a:ext cx="8229600" cy="1143000"/>
          </a:xfrm>
        </p:spPr>
        <p:txBody>
          <a:bodyPr/>
          <a:lstStyle/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SOKAKTA İLK ADIMLAR</a:t>
            </a:r>
            <a:b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EĞİTİM SETİNİN İÇERİĞİ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1" y="1477057"/>
            <a:ext cx="4040188" cy="639762"/>
          </a:xfrm>
        </p:spPr>
        <p:txBody>
          <a:bodyPr/>
          <a:lstStyle/>
          <a:p>
            <a:r>
              <a:rPr lang="tr-TR" dirty="0" smtClean="0">
                <a:solidFill>
                  <a:srgbClr val="FFFF00"/>
                </a:solidFill>
                <a:latin typeface="Segoe Print" pitchFamily="2" charset="0"/>
              </a:rPr>
              <a:t>Her sınıfa ve her öğretmene:</a:t>
            </a:r>
            <a:endParaRPr lang="tr-TR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48343" y="2174875"/>
            <a:ext cx="4484913" cy="3951288"/>
          </a:xfrm>
        </p:spPr>
        <p:txBody>
          <a:bodyPr/>
          <a:lstStyle/>
          <a:p>
            <a:pPr marL="457200" indent="-457200" eaLnBrk="1" hangingPunct="1">
              <a:buClr>
                <a:srgbClr val="FFFF00"/>
              </a:buClr>
              <a:buSzPct val="75000"/>
              <a:buFont typeface="+mj-lt"/>
              <a:buAutoNum type="arabicPeriod"/>
              <a:defRPr/>
            </a:pPr>
            <a:r>
              <a:rPr lang="tr-TR" dirty="0" smtClean="0">
                <a:latin typeface="Segoe Print" pitchFamily="2" charset="0"/>
              </a:rPr>
              <a:t>Öğretmen Kılavuz Kitabı</a:t>
            </a:r>
          </a:p>
          <a:p>
            <a:pPr marL="457200" indent="-457200" eaLnBrk="1" hangingPunct="1">
              <a:buClr>
                <a:srgbClr val="FFFF00"/>
              </a:buClr>
              <a:buSzPct val="75000"/>
              <a:buFont typeface="+mj-lt"/>
              <a:buAutoNum type="arabicPeriod"/>
              <a:defRPr/>
            </a:pPr>
            <a:r>
              <a:rPr lang="tr-TR" dirty="0" smtClean="0">
                <a:latin typeface="Segoe Print" pitchFamily="2" charset="0"/>
              </a:rPr>
              <a:t>Eğitim CD’si</a:t>
            </a:r>
            <a:r>
              <a:rPr lang="tr-TR" b="0" dirty="0" smtClean="0">
                <a:latin typeface="Segoe Print" pitchFamily="2" charset="0"/>
              </a:rPr>
              <a:t> </a:t>
            </a:r>
          </a:p>
          <a:p>
            <a:pPr marL="457200" indent="-457200" eaLnBrk="1" hangingPunct="1">
              <a:buClr>
                <a:srgbClr val="FFFF00"/>
              </a:buClr>
              <a:buSzPct val="75000"/>
              <a:buFont typeface="+mj-lt"/>
              <a:buAutoNum type="arabicPeriod"/>
              <a:defRPr/>
            </a:pPr>
            <a:r>
              <a:rPr lang="tr-TR" dirty="0" smtClean="0">
                <a:latin typeface="Segoe Print" pitchFamily="2" charset="0"/>
              </a:rPr>
              <a:t>“</a:t>
            </a:r>
            <a:r>
              <a:rPr lang="tr-TR" dirty="0" err="1">
                <a:latin typeface="Segoe Print" pitchFamily="2" charset="0"/>
              </a:rPr>
              <a:t>Woosh’un</a:t>
            </a:r>
            <a:r>
              <a:rPr lang="tr-TR" dirty="0">
                <a:latin typeface="Segoe Print" pitchFamily="2" charset="0"/>
              </a:rPr>
              <a:t> Serüvenleri”</a:t>
            </a:r>
          </a:p>
          <a:p>
            <a:pPr marL="457200" indent="-457200" eaLnBrk="1" hangingPunct="1">
              <a:buClr>
                <a:srgbClr val="FFFF00"/>
              </a:buClr>
              <a:buSzPct val="75000"/>
              <a:buFont typeface="+mj-lt"/>
              <a:buAutoNum type="arabicPeriod"/>
              <a:defRPr/>
            </a:pPr>
            <a:r>
              <a:rPr lang="tr-TR" dirty="0" smtClean="0">
                <a:latin typeface="Segoe Print" pitchFamily="2" charset="0"/>
              </a:rPr>
              <a:t>Trafik </a:t>
            </a:r>
            <a:r>
              <a:rPr lang="tr-TR" dirty="0" smtClean="0">
                <a:latin typeface="Segoe Print" pitchFamily="2" charset="0"/>
              </a:rPr>
              <a:t>Kurallarını </a:t>
            </a:r>
            <a:r>
              <a:rPr lang="tr-TR" dirty="0" smtClean="0">
                <a:latin typeface="Segoe Print" pitchFamily="2" charset="0"/>
              </a:rPr>
              <a:t>Hatırlatıcı ve Öğretici Sınıf  Posteri</a:t>
            </a:r>
          </a:p>
          <a:p>
            <a:pPr marL="457200" indent="-457200" eaLnBrk="1" hangingPunct="1">
              <a:buClr>
                <a:srgbClr val="FFFF00"/>
              </a:buClr>
              <a:buSzPct val="75000"/>
              <a:buFont typeface="+mj-lt"/>
              <a:buAutoNum type="arabicPeriod"/>
              <a:defRPr/>
            </a:pPr>
            <a:r>
              <a:rPr lang="tr-TR" dirty="0" smtClean="0">
                <a:latin typeface="Segoe Print" pitchFamily="2" charset="0"/>
              </a:rPr>
              <a:t>Değerlendirme Formu</a:t>
            </a:r>
            <a:endParaRPr lang="tr-TR" dirty="0">
              <a:latin typeface="Segoe Print" pitchFamily="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6" y="1186777"/>
            <a:ext cx="4041775" cy="639762"/>
          </a:xfrm>
        </p:spPr>
        <p:txBody>
          <a:bodyPr/>
          <a:lstStyle/>
          <a:p>
            <a:r>
              <a:rPr lang="tr-TR" dirty="0" smtClean="0">
                <a:latin typeface="Segoe Print" pitchFamily="2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latin typeface="Segoe Print" pitchFamily="2" charset="0"/>
              </a:rPr>
              <a:t>Her öğrenciye:</a:t>
            </a:r>
            <a:endParaRPr lang="tr-TR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 eaLnBrk="1" hangingPunct="1">
              <a:buClr>
                <a:srgbClr val="FFFF00"/>
              </a:buClr>
              <a:buSzPct val="75000"/>
              <a:buFont typeface="+mj-lt"/>
              <a:buAutoNum type="arabicPeriod" startAt="6"/>
              <a:defRPr/>
            </a:pPr>
            <a:r>
              <a:rPr lang="tr-TR" dirty="0" smtClean="0">
                <a:latin typeface="Segoe Print" pitchFamily="2" charset="0"/>
              </a:rPr>
              <a:t>Öğrenci Çalışma Kitabı</a:t>
            </a:r>
            <a:r>
              <a:rPr lang="tr-TR" b="0" dirty="0" smtClean="0">
                <a:latin typeface="Segoe Print" pitchFamily="2" charset="0"/>
              </a:rPr>
              <a:t> </a:t>
            </a:r>
          </a:p>
          <a:p>
            <a:pPr marL="457200" indent="-457200" eaLnBrk="1" hangingPunct="1">
              <a:buClr>
                <a:srgbClr val="FFFF00"/>
              </a:buClr>
              <a:buSzPct val="75000"/>
              <a:buFont typeface="+mj-lt"/>
              <a:buAutoNum type="arabicPeriod" startAt="6"/>
              <a:defRPr/>
            </a:pPr>
            <a:r>
              <a:rPr lang="tr-TR" dirty="0" smtClean="0">
                <a:latin typeface="Segoe Print" pitchFamily="2" charset="0"/>
              </a:rPr>
              <a:t>Öğrenci Gazetesi</a:t>
            </a:r>
            <a:endParaRPr lang="tr-TR" b="0" dirty="0" smtClean="0">
              <a:latin typeface="Segoe Print" pitchFamily="2" charset="0"/>
            </a:endParaRPr>
          </a:p>
          <a:p>
            <a:pPr marL="457200" indent="-457200" eaLnBrk="1" hangingPunct="1">
              <a:buClr>
                <a:srgbClr val="FFFF00"/>
              </a:buClr>
              <a:buSzPct val="75000"/>
              <a:buFont typeface="+mj-lt"/>
              <a:buAutoNum type="arabicPeriod" startAt="6"/>
              <a:defRPr/>
            </a:pPr>
            <a:r>
              <a:rPr lang="tr-TR" dirty="0" smtClean="0">
                <a:latin typeface="Segoe Print" pitchFamily="2" charset="0"/>
              </a:rPr>
              <a:t>Veliye mektup</a:t>
            </a:r>
            <a:endParaRPr lang="tr-TR" b="0" dirty="0" smtClean="0">
              <a:latin typeface="Segoe Print" pitchFamily="2" charset="0"/>
            </a:endParaRPr>
          </a:p>
          <a:p>
            <a:pPr marL="457200" indent="-457200" eaLnBrk="1" hangingPunct="1">
              <a:buClr>
                <a:srgbClr val="FFFF00"/>
              </a:buClr>
              <a:buSzPct val="75000"/>
              <a:buFont typeface="+mj-lt"/>
              <a:buAutoNum type="arabicPeriod" startAt="6"/>
              <a:defRPr/>
            </a:pPr>
            <a:r>
              <a:rPr lang="tr-TR" dirty="0" smtClean="0">
                <a:latin typeface="Segoe Print" pitchFamily="2" charset="0"/>
              </a:rPr>
              <a:t>Eğitici </a:t>
            </a:r>
            <a:r>
              <a:rPr lang="tr-TR" dirty="0" err="1" smtClean="0">
                <a:latin typeface="Segoe Print" pitchFamily="2" charset="0"/>
              </a:rPr>
              <a:t>Stickerlar</a:t>
            </a:r>
            <a:r>
              <a:rPr lang="tr-TR" dirty="0" smtClean="0">
                <a:latin typeface="Segoe Print" pitchFamily="2" charset="0"/>
              </a:rPr>
              <a:t> </a:t>
            </a:r>
            <a:endParaRPr lang="tr-TR" b="0" dirty="0" smtClean="0">
              <a:latin typeface="Segoe Print" pitchFamily="2" charset="0"/>
            </a:endParaRPr>
          </a:p>
          <a:p>
            <a:pPr marL="457200" indent="-457200" eaLnBrk="1" hangingPunct="1">
              <a:buClr>
                <a:srgbClr val="FFFF00"/>
              </a:buClr>
              <a:buSzPct val="75000"/>
              <a:buFont typeface="+mj-lt"/>
              <a:buAutoNum type="arabicPeriod" startAt="6"/>
              <a:defRPr/>
            </a:pPr>
            <a:r>
              <a:rPr lang="tr-TR" dirty="0" smtClean="0">
                <a:latin typeface="Segoe Print" pitchFamily="2" charset="0"/>
              </a:rPr>
              <a:t>Diploma</a:t>
            </a:r>
            <a:endParaRPr lang="tr-TR" b="0" dirty="0" smtClean="0">
              <a:latin typeface="Segoe Print" pitchFamily="2" charset="0"/>
            </a:endParaRPr>
          </a:p>
          <a:p>
            <a:endParaRPr lang="tr-TR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Karatahta1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pic>
        <p:nvPicPr>
          <p:cNvPr id="9" name="Picture 6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931" y="5077655"/>
            <a:ext cx="1074503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SİA EĞİTİM SETİNİN İÇERİĞİ</a:t>
            </a:r>
          </a:p>
        </p:txBody>
      </p:sp>
      <p:pic>
        <p:nvPicPr>
          <p:cNvPr id="6" name="Picture 8" descr="cd kab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382" y="3441854"/>
            <a:ext cx="2540200" cy="12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OK-22-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2253" y="1206167"/>
            <a:ext cx="2920544" cy="206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gazet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49257" y="1190172"/>
            <a:ext cx="1490827" cy="22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Guvenlik-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56506" y="3812906"/>
            <a:ext cx="178276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Guvenlik-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28433" y="3812906"/>
            <a:ext cx="17811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diplom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9953" y="4932515"/>
            <a:ext cx="1901266" cy="13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afi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83226" y="1157738"/>
            <a:ext cx="176639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50"/>
          <p:cNvSpPr txBox="1">
            <a:spLocks noChangeArrowheads="1"/>
          </p:cNvSpPr>
          <p:nvPr/>
        </p:nvSpPr>
        <p:spPr bwMode="auto">
          <a:xfrm>
            <a:off x="7308851" y="3767791"/>
            <a:ext cx="18208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  <a:latin typeface="Segoe Print" pitchFamily="2" charset="0"/>
              </a:rPr>
              <a:t>POSTER</a:t>
            </a:r>
            <a:endParaRPr lang="tr-TR" sz="14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21" name="Text Box 50"/>
          <p:cNvSpPr txBox="1">
            <a:spLocks noChangeArrowheads="1"/>
          </p:cNvSpPr>
          <p:nvPr/>
        </p:nvSpPr>
        <p:spPr bwMode="auto">
          <a:xfrm>
            <a:off x="7316111" y="4500751"/>
            <a:ext cx="18208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  <a:latin typeface="Segoe Print" pitchFamily="2" charset="0"/>
              </a:rPr>
              <a:t>DİPLOMA </a:t>
            </a:r>
            <a:endParaRPr lang="tr-TR" sz="14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22" name="Text Box 50"/>
          <p:cNvSpPr txBox="1">
            <a:spLocks noChangeArrowheads="1"/>
          </p:cNvSpPr>
          <p:nvPr/>
        </p:nvSpPr>
        <p:spPr bwMode="auto">
          <a:xfrm>
            <a:off x="4018000" y="6372515"/>
            <a:ext cx="23973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  <a:latin typeface="Segoe Print" pitchFamily="2" charset="0"/>
              </a:rPr>
              <a:t>ÖĞRETMEN KARTLARI</a:t>
            </a:r>
            <a:endParaRPr lang="tr-TR" sz="14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23" name="Text Box 50"/>
          <p:cNvSpPr txBox="1">
            <a:spLocks noChangeArrowheads="1"/>
          </p:cNvSpPr>
          <p:nvPr/>
        </p:nvSpPr>
        <p:spPr bwMode="auto">
          <a:xfrm rot="5400000">
            <a:off x="1271376" y="5719385"/>
            <a:ext cx="12618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  <a:latin typeface="Segoe Print" pitchFamily="2" charset="0"/>
              </a:rPr>
              <a:t>ANKET</a:t>
            </a:r>
            <a:endParaRPr lang="tr-TR" sz="14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24" name="Text Box 50"/>
          <p:cNvSpPr txBox="1">
            <a:spLocks noChangeArrowheads="1"/>
          </p:cNvSpPr>
          <p:nvPr/>
        </p:nvSpPr>
        <p:spPr bwMode="auto">
          <a:xfrm>
            <a:off x="3345146" y="940409"/>
            <a:ext cx="329169" cy="147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>
            <a:noAutofit/>
          </a:bodyPr>
          <a:lstStyle/>
          <a:p>
            <a:r>
              <a:rPr lang="tr-T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AL</a:t>
            </a:r>
          </a:p>
          <a:p>
            <a:r>
              <a:rPr lang="tr-T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I</a:t>
            </a:r>
          </a:p>
          <a:p>
            <a:r>
              <a:rPr lang="tr-T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ŞTRMA</a:t>
            </a:r>
          </a:p>
          <a:p>
            <a:r>
              <a:rPr lang="tr-T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KİTABI</a:t>
            </a:r>
          </a:p>
        </p:txBody>
      </p:sp>
      <p:sp>
        <p:nvSpPr>
          <p:cNvPr id="25" name="Text Box 50"/>
          <p:cNvSpPr txBox="1">
            <a:spLocks noChangeArrowheads="1"/>
          </p:cNvSpPr>
          <p:nvPr/>
        </p:nvSpPr>
        <p:spPr bwMode="auto">
          <a:xfrm rot="5400000">
            <a:off x="5241447" y="2082800"/>
            <a:ext cx="14773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 anchorCtr="0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  <a:latin typeface="Segoe Print" pitchFamily="2" charset="0"/>
              </a:rPr>
              <a:t>GAZETE</a:t>
            </a:r>
            <a:endParaRPr lang="tr-TR" sz="14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27" name="Text Box 50"/>
          <p:cNvSpPr txBox="1">
            <a:spLocks noChangeArrowheads="1"/>
          </p:cNvSpPr>
          <p:nvPr/>
        </p:nvSpPr>
        <p:spPr bwMode="auto">
          <a:xfrm>
            <a:off x="1225925" y="4683667"/>
            <a:ext cx="18208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  <a:latin typeface="Segoe Print" pitchFamily="2" charset="0"/>
              </a:rPr>
              <a:t>WOOSH CD </a:t>
            </a:r>
            <a:endParaRPr lang="tr-TR" sz="1400" b="1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aratahta1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43542"/>
            <a:ext cx="9143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3’ÜNCÜ </a:t>
            </a:r>
            <a:r>
              <a:rPr lang="tr-T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SINIFTA BİNLERCE </a:t>
            </a:r>
            <a:br>
              <a:rPr lang="tr-T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tr-T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YOL GÜVENLİĞİ AFİŞİ ÇİZİYORLAR</a:t>
            </a:r>
            <a:endParaRPr lang="tr-TR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202748" y="1879814"/>
            <a:ext cx="4441823" cy="4587875"/>
          </a:xfrm>
        </p:spPr>
        <p:txBody>
          <a:bodyPr/>
          <a:lstStyle/>
          <a:p>
            <a:pPr eaLnBrk="1" hangingPunct="1">
              <a:buNone/>
            </a:pPr>
            <a:r>
              <a:rPr lang="tr-TR" sz="2300" dirty="0" smtClean="0">
                <a:latin typeface="Segoe Print" pitchFamily="2" charset="0"/>
              </a:rPr>
              <a:t>	2003’ten bu yana </a:t>
            </a:r>
            <a:r>
              <a:rPr lang="tr-TR" sz="2300" b="0" dirty="0" smtClean="0">
                <a:latin typeface="Segoe Print" pitchFamily="2" charset="0"/>
              </a:rPr>
              <a:t>proje kapsamındaki her okulda </a:t>
            </a:r>
            <a:r>
              <a:rPr lang="tr-TR" sz="2300" b="0" dirty="0" smtClean="0">
                <a:latin typeface="Segoe Print" pitchFamily="2" charset="0"/>
              </a:rPr>
              <a:t>3’üncü </a:t>
            </a:r>
            <a:r>
              <a:rPr lang="tr-TR" sz="2300" b="0" dirty="0" smtClean="0">
                <a:latin typeface="Segoe Print" pitchFamily="2" charset="0"/>
              </a:rPr>
              <a:t>sınıflar </a:t>
            </a:r>
            <a:r>
              <a:rPr lang="tr-TR" sz="2300" dirty="0" smtClean="0">
                <a:solidFill>
                  <a:srgbClr val="FFFF00"/>
                </a:solidFill>
                <a:latin typeface="Segoe Print" pitchFamily="2" charset="0"/>
              </a:rPr>
              <a:t>“Herkes için Güvenlik” Uluslararası   Afiş Yarışmasına davet ediliyor. </a:t>
            </a:r>
          </a:p>
          <a:p>
            <a:pPr eaLnBrk="1" hangingPunct="1">
              <a:buNone/>
            </a:pPr>
            <a:r>
              <a:rPr lang="tr-TR" sz="2300" b="0" dirty="0" smtClean="0">
                <a:latin typeface="Segoe Print" pitchFamily="2" charset="0"/>
              </a:rPr>
              <a:t>	Kazanan sınıf </a:t>
            </a:r>
            <a:r>
              <a:rPr lang="tr-TR" sz="2300" b="0" dirty="0" smtClean="0">
                <a:solidFill>
                  <a:srgbClr val="FFFF00"/>
                </a:solidFill>
                <a:latin typeface="Segoe Print" pitchFamily="2" charset="0"/>
              </a:rPr>
              <a:t>Paris Disneyland’da </a:t>
            </a:r>
            <a:r>
              <a:rPr lang="tr-TR" sz="2300" b="0" dirty="0" smtClean="0">
                <a:latin typeface="Segoe Print" pitchFamily="2" charset="0"/>
              </a:rPr>
              <a:t>ağırlanıyor.</a:t>
            </a:r>
          </a:p>
          <a:p>
            <a:pPr eaLnBrk="1" hangingPunct="1">
              <a:buNone/>
            </a:pPr>
            <a:r>
              <a:rPr lang="tr-TR" sz="2300" b="0" dirty="0" smtClean="0">
                <a:latin typeface="Segoe Print" pitchFamily="2" charset="0"/>
              </a:rPr>
              <a:t>	8 yılda </a:t>
            </a:r>
            <a:r>
              <a:rPr lang="tr-TR" sz="2300" b="0" dirty="0" smtClean="0">
                <a:solidFill>
                  <a:srgbClr val="FFFF00"/>
                </a:solidFill>
                <a:latin typeface="Segoe Print" pitchFamily="2" charset="0"/>
              </a:rPr>
              <a:t>50 bin öğrenci, </a:t>
            </a:r>
            <a:r>
              <a:rPr lang="tr-TR" sz="2300" b="0" dirty="0" smtClean="0">
                <a:latin typeface="Segoe Print" pitchFamily="2" charset="0"/>
              </a:rPr>
              <a:t>binlerce </a:t>
            </a:r>
            <a:r>
              <a:rPr lang="tr-TR" sz="2300" b="0" dirty="0" smtClean="0">
                <a:solidFill>
                  <a:srgbClr val="FFFF00"/>
                </a:solidFill>
                <a:latin typeface="Segoe Print" pitchFamily="2" charset="0"/>
              </a:rPr>
              <a:t>yol güvenliği afişi üretti.</a:t>
            </a:r>
            <a:endParaRPr lang="tr-TR" sz="2300" dirty="0">
              <a:solidFill>
                <a:srgbClr val="FFFF00"/>
              </a:solidFill>
              <a:latin typeface="Segoe Print" pitchFamily="2" charset="0"/>
            </a:endParaRPr>
          </a:p>
        </p:txBody>
      </p:sp>
      <p:pic>
        <p:nvPicPr>
          <p:cNvPr id="5" name="Picture 5" descr="C:\Users\nasa\Desktop\pointistanbul\Pİ\showreel\SİA\Hİ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6457" y="1611088"/>
            <a:ext cx="3760656" cy="3149318"/>
          </a:xfrm>
          <a:prstGeom prst="rect">
            <a:avLst/>
          </a:prstGeom>
          <a:noFill/>
        </p:spPr>
      </p:pic>
      <p:pic>
        <p:nvPicPr>
          <p:cNvPr id="6" name="Picture 2" descr="C:\Users\nasa\Pİ\Renault 2011\Disney\PAYS\Turquie\_MG_42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1095" y="3991429"/>
            <a:ext cx="3732068" cy="2488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aratahta1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43542"/>
            <a:ext cx="9143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HAZIRLADIKLARI YOL GÜVENLİĞİ AFİŞLERİ İLE </a:t>
            </a:r>
            <a:br>
              <a:rPr lang="tr-T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 YAŞITLARINI HEM BÜYÜKLERİNİ UYARIYORLAR!</a:t>
            </a:r>
            <a:endParaRPr lang="tr-T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3553" y="1201282"/>
            <a:ext cx="2207492" cy="298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4595" y="1201282"/>
            <a:ext cx="2189860" cy="294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6457" y="4414662"/>
            <a:ext cx="3425560" cy="226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4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574" y="4414662"/>
            <a:ext cx="3439912" cy="226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Türkiye Birincisi Ozel İzmir Efes Koleji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141" y="1302418"/>
            <a:ext cx="2192116" cy="288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aratahta1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43542"/>
            <a:ext cx="9143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ARTIK BÜYÜKLERİNE YOL GÜVENLİĞİ                            SÖZÜ DE VERDİRİYORLAR…</a:t>
            </a:r>
            <a:endParaRPr lang="tr-TR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-29476" y="1560506"/>
            <a:ext cx="4006390" cy="4587875"/>
          </a:xfrm>
        </p:spPr>
        <p:txBody>
          <a:bodyPr/>
          <a:lstStyle/>
          <a:p>
            <a:pPr marL="239713" indent="-273050">
              <a:buNone/>
            </a:pPr>
            <a:r>
              <a:rPr lang="tr-TR" sz="2000" dirty="0" smtClean="0">
                <a:latin typeface="Segoe Print" pitchFamily="2" charset="0"/>
              </a:rPr>
              <a:t>	2010</a:t>
            </a:r>
            <a:r>
              <a:rPr lang="tr-TR" sz="2000" b="0" dirty="0" smtClean="0">
                <a:latin typeface="Segoe Print" pitchFamily="2" charset="0"/>
              </a:rPr>
              <a:t>’dan bu yana </a:t>
            </a:r>
            <a:r>
              <a:rPr lang="tr-TR" sz="2000" dirty="0" smtClean="0">
                <a:solidFill>
                  <a:srgbClr val="FFFF00"/>
                </a:solidFill>
                <a:latin typeface="Segoe Print" pitchFamily="2" charset="0"/>
              </a:rPr>
              <a:t>“Söz Veriyorum” internet yarışması  </a:t>
            </a:r>
            <a:r>
              <a:rPr lang="tr-TR" sz="2000" b="0" dirty="0" smtClean="0">
                <a:latin typeface="Segoe Print" pitchFamily="2" charset="0"/>
              </a:rPr>
              <a:t>ile </a:t>
            </a:r>
            <a:r>
              <a:rPr lang="tr-TR" sz="2000" b="0" dirty="0" smtClean="0">
                <a:solidFill>
                  <a:srgbClr val="FFFF00"/>
                </a:solidFill>
                <a:latin typeface="Segoe Print" pitchFamily="2" charset="0"/>
              </a:rPr>
              <a:t>çocuklar büyüklerine “trafik </a:t>
            </a:r>
            <a:r>
              <a:rPr lang="tr-TR" sz="2000" b="0" dirty="0" smtClean="0">
                <a:solidFill>
                  <a:srgbClr val="FFFF00"/>
                </a:solidFill>
                <a:latin typeface="Segoe Print" pitchFamily="2" charset="0"/>
              </a:rPr>
              <a:t>kurallarına  </a:t>
            </a:r>
            <a:r>
              <a:rPr lang="tr-TR" sz="2000" b="0" dirty="0" smtClean="0">
                <a:solidFill>
                  <a:srgbClr val="FFFF00"/>
                </a:solidFill>
                <a:latin typeface="Segoe Print" pitchFamily="2" charset="0"/>
              </a:rPr>
              <a:t>uyacaklarına ” dair söz verdiriyor. </a:t>
            </a:r>
          </a:p>
          <a:p>
            <a:pPr marL="239713" indent="-273050">
              <a:buNone/>
            </a:pPr>
            <a:r>
              <a:rPr lang="tr-TR" sz="2000" b="0" dirty="0" smtClean="0">
                <a:latin typeface="Segoe Print" pitchFamily="2" charset="0"/>
              </a:rPr>
              <a:t>	Bu sözleri de fotoğraflarla belgeliyor. </a:t>
            </a:r>
            <a:r>
              <a:rPr lang="tr-TR" sz="2000" b="0" dirty="0" smtClean="0">
                <a:solidFill>
                  <a:srgbClr val="FFFF00"/>
                </a:solidFill>
                <a:latin typeface="Segoe Print" pitchFamily="2" charset="0"/>
              </a:rPr>
              <a:t>En çok “söz alan” </a:t>
            </a:r>
            <a:r>
              <a:rPr lang="tr-TR" sz="2000" b="0" dirty="0" smtClean="0">
                <a:latin typeface="Segoe Print" pitchFamily="2" charset="0"/>
              </a:rPr>
              <a:t>küçükler her ay çeşitli armağanlar kazanıyor.  </a:t>
            </a:r>
            <a:br>
              <a:rPr lang="tr-TR" sz="2000" b="0" dirty="0" smtClean="0">
                <a:latin typeface="Segoe Print" pitchFamily="2" charset="0"/>
              </a:rPr>
            </a:br>
            <a:endParaRPr lang="tr-TR" sz="2000" dirty="0">
              <a:solidFill>
                <a:srgbClr val="FFFF00"/>
              </a:solidFill>
              <a:latin typeface="Segoe Print" pitchFamily="2" charset="0"/>
            </a:endParaRPr>
          </a:p>
        </p:txBody>
      </p:sp>
      <p:pic>
        <p:nvPicPr>
          <p:cNvPr id="6" name="Picture 2" descr="C:\Users\nasa\Pİ\Renault (1)\Söz Veriyorum\SV Mart Bülten Servisi\Güneş Bö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1508" y="1836270"/>
            <a:ext cx="4683104" cy="3534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aratahta1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43542"/>
            <a:ext cx="9143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PROJE EKİBİ 10 YILDA                        150 BİN KM YOL YAPTI.</a:t>
            </a:r>
            <a:endParaRPr lang="tr-TR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-29476" y="1560506"/>
            <a:ext cx="3817709" cy="4587875"/>
          </a:xfrm>
        </p:spPr>
        <p:txBody>
          <a:bodyPr/>
          <a:lstStyle/>
          <a:p>
            <a:pPr>
              <a:buNone/>
            </a:pPr>
            <a:r>
              <a:rPr lang="tr-TR" sz="2000" dirty="0" smtClean="0">
                <a:latin typeface="Segoe Print" pitchFamily="2" charset="0"/>
              </a:rPr>
              <a:t>	Renault Mais Genel Müdürü İbrahim Aybar</a:t>
            </a:r>
            <a:r>
              <a:rPr lang="tr-TR" sz="2000" b="0" dirty="0" smtClean="0">
                <a:latin typeface="Segoe Print" pitchFamily="2" charset="0"/>
              </a:rPr>
              <a:t> ve paydaş kurum temsilcileri </a:t>
            </a:r>
            <a:r>
              <a:rPr lang="tr-TR" sz="2000" dirty="0" smtClean="0">
                <a:latin typeface="Segoe Print" pitchFamily="2" charset="0"/>
              </a:rPr>
              <a:t>150 bin kilometre yol </a:t>
            </a:r>
            <a:r>
              <a:rPr lang="tr-TR" sz="2000" b="0" dirty="0" smtClean="0">
                <a:latin typeface="Segoe Print" pitchFamily="2" charset="0"/>
              </a:rPr>
              <a:t>katederek, </a:t>
            </a:r>
            <a:r>
              <a:rPr lang="tr-TR" sz="2000" dirty="0" smtClean="0">
                <a:solidFill>
                  <a:srgbClr val="FFFF00"/>
                </a:solidFill>
                <a:latin typeface="Segoe Print" pitchFamily="2" charset="0"/>
              </a:rPr>
              <a:t>40 ilde tanıtım ve eğitim toplantıları düzenledi</a:t>
            </a:r>
            <a:r>
              <a:rPr lang="tr-TR" sz="2000" b="0" dirty="0" smtClean="0">
                <a:latin typeface="Segoe Print" pitchFamily="2" charset="0"/>
              </a:rPr>
              <a:t>.</a:t>
            </a:r>
          </a:p>
          <a:p>
            <a:pPr>
              <a:buNone/>
            </a:pPr>
            <a:r>
              <a:rPr lang="tr-TR" sz="2000" dirty="0" smtClean="0">
                <a:latin typeface="Segoe Print" pitchFamily="2" charset="0"/>
              </a:rPr>
              <a:t>    U</a:t>
            </a:r>
            <a:r>
              <a:rPr lang="tr-TR" sz="2000" b="0" dirty="0" smtClean="0">
                <a:latin typeface="Segoe Print" pitchFamily="2" charset="0"/>
              </a:rPr>
              <a:t>ygulamaya katılan </a:t>
            </a:r>
            <a:r>
              <a:rPr lang="tr-TR" sz="2000" dirty="0" smtClean="0">
                <a:solidFill>
                  <a:srgbClr val="FFFF00"/>
                </a:solidFill>
                <a:latin typeface="Segoe Print" pitchFamily="2" charset="0"/>
              </a:rPr>
              <a:t>tüm öğretmen ve okul müdürlerine</a:t>
            </a:r>
            <a:r>
              <a:rPr lang="tr-TR" sz="2000" b="0" dirty="0" smtClean="0">
                <a:latin typeface="Segoe Print" pitchFamily="2" charset="0"/>
              </a:rPr>
              <a:t>, </a:t>
            </a:r>
            <a:r>
              <a:rPr lang="tr-TR" sz="2000" dirty="0" smtClean="0">
                <a:latin typeface="Segoe Print" pitchFamily="2" charset="0"/>
              </a:rPr>
              <a:t>il vali ve milli eğitim müdürlerinin  katılımıyla</a:t>
            </a:r>
            <a:r>
              <a:rPr lang="tr-TR" sz="2000" dirty="0" smtClean="0">
                <a:solidFill>
                  <a:srgbClr val="FFFF00"/>
                </a:solidFill>
                <a:latin typeface="Segoe Print" pitchFamily="2" charset="0"/>
              </a:rPr>
              <a:t> proje uygulama eğitimi verildi.</a:t>
            </a:r>
          </a:p>
        </p:txBody>
      </p:sp>
      <p:pic>
        <p:nvPicPr>
          <p:cNvPr id="6" name="Picture 3" descr="C:\Users\nasa\Desktop\pointistanbul\Pİ\showreel\SİA\2007 Adana basin top. -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2686" y="2024081"/>
            <a:ext cx="4694872" cy="3607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endParaRPr lang="tr-TR" sz="1050" dirty="0" smtClean="0">
              <a:solidFill>
                <a:srgbClr val="FFFF00"/>
              </a:solidFill>
              <a:latin typeface="Segoe Print" pitchFamily="2" charset="0"/>
            </a:endParaRPr>
          </a:p>
          <a:p>
            <a:pPr>
              <a:buNone/>
            </a:pPr>
            <a:r>
              <a:rPr lang="tr-TR" sz="2400" dirty="0" smtClean="0">
                <a:solidFill>
                  <a:schemeClr val="bg1"/>
                </a:solidFill>
                <a:latin typeface="Segoe Print" pitchFamily="2" charset="0"/>
              </a:rPr>
              <a:t>   Zaman içinde katılan ortaklar projeyi daha da güçlendirdi . Özel sektör, kamu ve  sivil toplum bu proje için </a:t>
            </a:r>
            <a:r>
              <a:rPr lang="tr-TR" sz="2400" dirty="0" err="1" smtClean="0">
                <a:solidFill>
                  <a:schemeClr val="bg1"/>
                </a:solidFill>
                <a:latin typeface="Segoe Print" pitchFamily="2" charset="0"/>
              </a:rPr>
              <a:t>elele</a:t>
            </a:r>
            <a:r>
              <a:rPr lang="tr-TR" sz="2400" dirty="0" smtClean="0">
                <a:solidFill>
                  <a:schemeClr val="bg1"/>
                </a:solidFill>
                <a:latin typeface="Segoe Print" pitchFamily="2" charset="0"/>
              </a:rPr>
              <a:t> verdi!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485775" y="393701"/>
            <a:ext cx="84597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r>
              <a:rPr lang="tr-TR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PROJE GÜÇLÜ ORTAKLARLA BÜYÜDÜ </a:t>
            </a:r>
            <a:r>
              <a:rPr kumimoji="0" lang="tr-TR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endParaRPr kumimoji="0" lang="tr-TR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pic>
        <p:nvPicPr>
          <p:cNvPr id="7" name="Picture 6" descr="Tot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945" y="3236686"/>
            <a:ext cx="2039484" cy="1280789"/>
          </a:xfrm>
          <a:prstGeom prst="rect">
            <a:avLst/>
          </a:prstGeom>
        </p:spPr>
      </p:pic>
      <p:pic>
        <p:nvPicPr>
          <p:cNvPr id="9" name="Picture 8" descr="MEM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8347" y="2975429"/>
            <a:ext cx="1759859" cy="1759859"/>
          </a:xfrm>
          <a:prstGeom prst="rect">
            <a:avLst/>
          </a:prstGeom>
        </p:spPr>
      </p:pic>
      <p:pic>
        <p:nvPicPr>
          <p:cNvPr id="8" name="Picture 7" descr="TTKOD logo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0314" y="3077029"/>
            <a:ext cx="1490796" cy="14985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57828" y="4773098"/>
            <a:ext cx="3602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bg1"/>
                </a:solidFill>
                <a:latin typeface="Segoe Print" pitchFamily="2" charset="0"/>
              </a:rPr>
              <a:t>Ana Paydaşlar</a:t>
            </a:r>
            <a:endParaRPr lang="tr-T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endParaRPr lang="tr-TR" sz="1050" dirty="0" smtClean="0">
              <a:solidFill>
                <a:srgbClr val="FFFF00"/>
              </a:solidFill>
              <a:latin typeface="Segoe Print" pitchFamily="2" charset="0"/>
            </a:endParaRPr>
          </a:p>
          <a:p>
            <a:pPr lvl="0">
              <a:buNone/>
            </a:pPr>
            <a:r>
              <a:rPr lang="tr-TR" sz="2400" dirty="0" smtClean="0">
                <a:solidFill>
                  <a:schemeClr val="bg1"/>
                </a:solidFill>
                <a:latin typeface="Segoe Print" pitchFamily="2" charset="0"/>
              </a:rPr>
              <a:t>   Milli Eğitim Bakanlığı, </a:t>
            </a:r>
          </a:p>
          <a:p>
            <a:pPr lvl="0">
              <a:buNone/>
            </a:pPr>
            <a:r>
              <a:rPr lang="tr-TR" sz="2400" dirty="0" smtClean="0">
                <a:solidFill>
                  <a:schemeClr val="bg1"/>
                </a:solidFill>
                <a:latin typeface="Segoe Print" pitchFamily="2" charset="0"/>
              </a:rPr>
              <a:t>   40 ildeki Valilik ve İl </a:t>
            </a:r>
            <a:r>
              <a:rPr lang="tr-TR" sz="2400" dirty="0">
                <a:solidFill>
                  <a:schemeClr val="bg1"/>
                </a:solidFill>
                <a:latin typeface="Segoe Print" pitchFamily="2" charset="0"/>
              </a:rPr>
              <a:t>M</a:t>
            </a:r>
            <a:r>
              <a:rPr lang="tr-TR" sz="2400" dirty="0" smtClean="0">
                <a:solidFill>
                  <a:schemeClr val="bg1"/>
                </a:solidFill>
                <a:latin typeface="Segoe Print" pitchFamily="2" charset="0"/>
              </a:rPr>
              <a:t>illi </a:t>
            </a:r>
            <a:r>
              <a:rPr lang="tr-TR" sz="2400" dirty="0">
                <a:solidFill>
                  <a:schemeClr val="bg1"/>
                </a:solidFill>
                <a:latin typeface="Segoe Print" pitchFamily="2" charset="0"/>
              </a:rPr>
              <a:t>E</a:t>
            </a:r>
            <a:r>
              <a:rPr lang="tr-TR" sz="2400" dirty="0" smtClean="0">
                <a:solidFill>
                  <a:schemeClr val="bg1"/>
                </a:solidFill>
                <a:latin typeface="Segoe Print" pitchFamily="2" charset="0"/>
              </a:rPr>
              <a:t>ğitim </a:t>
            </a:r>
            <a:r>
              <a:rPr lang="tr-TR" sz="2400" dirty="0">
                <a:solidFill>
                  <a:schemeClr val="bg1"/>
                </a:solidFill>
                <a:latin typeface="Segoe Print" pitchFamily="2" charset="0"/>
              </a:rPr>
              <a:t>M</a:t>
            </a:r>
            <a:r>
              <a:rPr lang="tr-TR" sz="2400" dirty="0" smtClean="0">
                <a:solidFill>
                  <a:schemeClr val="bg1"/>
                </a:solidFill>
                <a:latin typeface="Segoe Print" pitchFamily="2" charset="0"/>
              </a:rPr>
              <a:t>üdürlükleri,</a:t>
            </a:r>
          </a:p>
          <a:p>
            <a:pPr lvl="0">
              <a:buNone/>
            </a:pPr>
            <a:r>
              <a:rPr lang="tr-TR" sz="2400" dirty="0" smtClean="0">
                <a:solidFill>
                  <a:srgbClr val="FFFF00"/>
                </a:solidFill>
                <a:latin typeface="Segoe Print" pitchFamily="2" charset="0"/>
              </a:rPr>
              <a:t>   </a:t>
            </a:r>
            <a:r>
              <a:rPr lang="tr-TR" sz="2400" dirty="0" smtClean="0">
                <a:solidFill>
                  <a:schemeClr val="bg1"/>
                </a:solidFill>
                <a:latin typeface="Segoe Print" pitchFamily="2" charset="0"/>
              </a:rPr>
              <a:t>Okul Müdürleri, Sınıf Öğretmenleri,</a:t>
            </a:r>
          </a:p>
          <a:p>
            <a:pPr lvl="0">
              <a:buNone/>
            </a:pPr>
            <a:r>
              <a:rPr lang="tr-TR" sz="2400" dirty="0" smtClean="0">
                <a:solidFill>
                  <a:schemeClr val="bg1"/>
                </a:solidFill>
                <a:latin typeface="Segoe Print" pitchFamily="2" charset="0"/>
              </a:rPr>
              <a:t>   Kamuoyu oluşturmada medya temsilcileri,</a:t>
            </a:r>
          </a:p>
          <a:p>
            <a:pPr lvl="0">
              <a:buNone/>
            </a:pPr>
            <a:r>
              <a:rPr lang="tr-TR" sz="2400" dirty="0" smtClean="0">
                <a:solidFill>
                  <a:schemeClr val="bg1"/>
                </a:solidFill>
                <a:latin typeface="Segoe Print" pitchFamily="2" charset="0"/>
              </a:rPr>
              <a:t>   İlgili sivil toplum ve kamu kuruluşlarının </a:t>
            </a:r>
          </a:p>
          <a:p>
            <a:pPr lvl="0">
              <a:buNone/>
            </a:pPr>
            <a:r>
              <a:rPr lang="tr-TR" sz="2400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tr-TR" sz="2400" dirty="0" smtClean="0">
                <a:solidFill>
                  <a:schemeClr val="bg1"/>
                </a:solidFill>
                <a:latin typeface="Segoe Print" pitchFamily="2" charset="0"/>
              </a:rPr>
              <a:t>  temsilcileri.</a:t>
            </a:r>
          </a:p>
          <a:p>
            <a:pPr marL="0" indent="0">
              <a:spcBef>
                <a:spcPts val="0"/>
              </a:spcBef>
              <a:buNone/>
            </a:pPr>
            <a:endParaRPr lang="tr-TR" sz="2400" dirty="0" smtClean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485775" y="393701"/>
            <a:ext cx="84597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r>
              <a:rPr lang="tr-TR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PROJENİN DİĞER PAYDAŞLARI</a:t>
            </a:r>
            <a:r>
              <a:rPr kumimoji="0" lang="tr-TR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endParaRPr kumimoji="0" lang="tr-TR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5637" y="1216549"/>
            <a:ext cx="8437525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35000"/>
              </a:spcBef>
              <a:buClr>
                <a:srgbClr val="F7B100"/>
              </a:buClr>
            </a:pPr>
            <a:r>
              <a:rPr lang="tr-TR" sz="2400" kern="0" dirty="0" smtClean="0">
                <a:solidFill>
                  <a:schemeClr val="bg1"/>
                </a:solidFill>
                <a:latin typeface="Segoe Script" pitchFamily="34" charset="0"/>
                <a:cs typeface="+mn-cs"/>
              </a:rPr>
              <a:t>   </a:t>
            </a:r>
            <a:endParaRPr lang="tr-TR" sz="1600" kern="0" dirty="0" smtClean="0">
              <a:solidFill>
                <a:schemeClr val="bg1"/>
              </a:solidFill>
              <a:latin typeface="Segoe Script" pitchFamily="34" charset="0"/>
              <a:cs typeface="+mn-cs"/>
            </a:endParaRPr>
          </a:p>
          <a:p>
            <a:pPr marL="342900" lvl="0" indent="-342900" eaLnBrk="0" hangingPunct="0">
              <a:spcBef>
                <a:spcPct val="35000"/>
              </a:spcBef>
              <a:buClr>
                <a:srgbClr val="F7B100"/>
              </a:buClr>
            </a:pPr>
            <a:r>
              <a:rPr lang="tr-TR" sz="1600" kern="0" dirty="0" smtClean="0">
                <a:solidFill>
                  <a:schemeClr val="bg1"/>
                </a:solidFill>
                <a:latin typeface="Segoe Script" pitchFamily="34" charset="0"/>
                <a:cs typeface="+mn-cs"/>
              </a:rPr>
              <a:t>	</a:t>
            </a:r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3375" y="1154114"/>
            <a:ext cx="8459788" cy="4782229"/>
          </a:xfrm>
        </p:spPr>
        <p:txBody>
          <a:bodyPr/>
          <a:lstStyle/>
          <a:p>
            <a:pPr>
              <a:buNone/>
            </a:pPr>
            <a:r>
              <a:rPr lang="tr-TR" sz="1000" dirty="0" smtClean="0">
                <a:solidFill>
                  <a:srgbClr val="FFFF00"/>
                </a:solidFill>
                <a:latin typeface="Segoe Print" pitchFamily="2" charset="0"/>
              </a:rPr>
              <a:t> </a:t>
            </a:r>
            <a:r>
              <a:rPr lang="tr-TR" sz="4000" dirty="0" smtClean="0">
                <a:solidFill>
                  <a:srgbClr val="FFFF00"/>
                </a:solidFill>
                <a:latin typeface="Segoe Print" pitchFamily="2" charset="0"/>
              </a:rPr>
              <a:t>Çocuklarımıza,</a:t>
            </a:r>
          </a:p>
          <a:p>
            <a:pPr>
              <a:buNone/>
            </a:pPr>
            <a:r>
              <a:rPr lang="tr-TR" sz="2600" b="0" dirty="0" smtClean="0">
                <a:solidFill>
                  <a:schemeClr val="bg1"/>
                </a:solidFill>
                <a:latin typeface="Segoe Print" pitchFamily="2" charset="0"/>
              </a:rPr>
              <a:t>TRAFİKTEKİ TEHLİKELERE KARŞI,</a:t>
            </a:r>
          </a:p>
          <a:p>
            <a:pPr>
              <a:buNone/>
            </a:pPr>
            <a:r>
              <a:rPr lang="tr-TR" sz="2600" u="sng" dirty="0" smtClean="0">
                <a:solidFill>
                  <a:schemeClr val="bg1"/>
                </a:solidFill>
                <a:latin typeface="Segoe Print" pitchFamily="2" charset="0"/>
              </a:rPr>
              <a:t>KENDİLERİNİ KORUMAYI</a:t>
            </a:r>
            <a:r>
              <a:rPr lang="tr-TR" sz="2600" dirty="0" smtClean="0">
                <a:solidFill>
                  <a:schemeClr val="bg1"/>
                </a:solidFill>
                <a:latin typeface="Segoe Print" pitchFamily="2" charset="0"/>
              </a:rPr>
              <a:t>, </a:t>
            </a:r>
          </a:p>
          <a:p>
            <a:pPr>
              <a:buNone/>
            </a:pPr>
            <a:r>
              <a:rPr lang="tr-TR" sz="2600" b="0" dirty="0" smtClean="0">
                <a:solidFill>
                  <a:schemeClr val="bg1"/>
                </a:solidFill>
                <a:latin typeface="Segoe Print" pitchFamily="2" charset="0"/>
              </a:rPr>
              <a:t>TRAFİKTE</a:t>
            </a:r>
            <a:r>
              <a:rPr lang="tr-TR" sz="2600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tr-TR" sz="2600" u="sng" dirty="0" smtClean="0">
                <a:solidFill>
                  <a:schemeClr val="bg1"/>
                </a:solidFill>
                <a:latin typeface="Segoe Print" pitchFamily="2" charset="0"/>
              </a:rPr>
              <a:t>GÜVENLİ DAVRANMAYI</a:t>
            </a:r>
            <a:r>
              <a:rPr lang="tr-TR" sz="2600" dirty="0" smtClean="0">
                <a:solidFill>
                  <a:schemeClr val="bg1"/>
                </a:solidFill>
                <a:latin typeface="Segoe Print" pitchFamily="2" charset="0"/>
              </a:rPr>
              <a:t>,</a:t>
            </a:r>
          </a:p>
          <a:p>
            <a:pPr marL="0">
              <a:buNone/>
            </a:pPr>
            <a:r>
              <a:rPr lang="tr-TR" sz="2600" b="0" dirty="0" smtClean="0">
                <a:solidFill>
                  <a:schemeClr val="bg1"/>
                </a:solidFill>
                <a:latin typeface="Segoe Print" pitchFamily="2" charset="0"/>
              </a:rPr>
              <a:t>VE </a:t>
            </a:r>
          </a:p>
          <a:p>
            <a:pPr marL="0">
              <a:buNone/>
            </a:pPr>
            <a:r>
              <a:rPr lang="tr-TR" sz="2600" b="0" dirty="0" smtClean="0">
                <a:solidFill>
                  <a:schemeClr val="bg1"/>
                </a:solidFill>
                <a:latin typeface="Segoe Print" pitchFamily="2" charset="0"/>
              </a:rPr>
              <a:t>DİĞER BİREYLERİN HAKLARINA</a:t>
            </a:r>
            <a:r>
              <a:rPr lang="tr-TR" sz="2600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</a:p>
          <a:p>
            <a:pPr marL="0">
              <a:buNone/>
            </a:pPr>
            <a:r>
              <a:rPr lang="tr-TR" sz="2600" u="sng" dirty="0" smtClean="0">
                <a:solidFill>
                  <a:schemeClr val="bg1"/>
                </a:solidFill>
                <a:latin typeface="Segoe Print" pitchFamily="2" charset="0"/>
              </a:rPr>
              <a:t>SAYGILI</a:t>
            </a:r>
            <a:r>
              <a:rPr lang="tr-TR" sz="2600" b="0" u="sng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tr-TR" sz="2600" u="sng" dirty="0" smtClean="0">
                <a:solidFill>
                  <a:schemeClr val="bg1"/>
                </a:solidFill>
                <a:latin typeface="Segoe Print" pitchFamily="2" charset="0"/>
              </a:rPr>
              <a:t>OLMAYI</a:t>
            </a:r>
            <a:r>
              <a:rPr lang="tr-TR" sz="2600" b="0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</a:p>
          <a:p>
            <a:pPr marL="0">
              <a:buNone/>
            </a:pPr>
            <a:r>
              <a:rPr lang="tr-TR" sz="2600" b="0" dirty="0" smtClean="0">
                <a:solidFill>
                  <a:schemeClr val="bg1"/>
                </a:solidFill>
                <a:latin typeface="Segoe Print" pitchFamily="2" charset="0"/>
              </a:rPr>
              <a:t>ÖĞRETMEK</a:t>
            </a:r>
          </a:p>
          <a:p>
            <a:pPr>
              <a:buFont typeface="Wingdings" pitchFamily="2" charset="2"/>
              <a:buChar char="ü"/>
            </a:pPr>
            <a:endParaRPr lang="tr-TR" sz="1000" dirty="0" smtClean="0">
              <a:solidFill>
                <a:srgbClr val="FFFF00"/>
              </a:solidFill>
              <a:latin typeface="Segoe Print" pitchFamily="2" charset="0"/>
            </a:endParaRPr>
          </a:p>
          <a:p>
            <a:pPr>
              <a:buFont typeface="Wingdings" pitchFamily="2" charset="2"/>
              <a:buChar char="ü"/>
            </a:pPr>
            <a:endParaRPr lang="tr-TR" sz="1000" dirty="0" smtClean="0">
              <a:solidFill>
                <a:schemeClr val="bg1"/>
              </a:solidFill>
              <a:latin typeface="Segoe Print" pitchFamily="2" charset="0"/>
            </a:endParaRPr>
          </a:p>
          <a:p>
            <a:pPr>
              <a:buNone/>
            </a:pPr>
            <a:endParaRPr lang="tr-TR" sz="2200" dirty="0" smtClean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485775" y="161477"/>
            <a:ext cx="84597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PROJENİN</a:t>
            </a:r>
            <a:r>
              <a:rPr kumimoji="0" lang="tr-TR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r>
              <a:rPr lang="tr-TR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ANA HEDEFİ</a:t>
            </a: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endParaRPr kumimoji="0" lang="tr-TR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prezantasyon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30188" y="422275"/>
            <a:ext cx="8696325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738187" y="2281926"/>
            <a:ext cx="4951413" cy="24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/>
          <a:lstStyle/>
          <a:p>
            <a:pPr marL="457200" indent="-457200" eaLnBrk="0" hangingPunct="0">
              <a:spcBef>
                <a:spcPct val="35000"/>
              </a:spcBef>
              <a:buClr>
                <a:srgbClr val="F7B100"/>
              </a:buClr>
              <a:defRPr/>
            </a:pPr>
            <a:r>
              <a:rPr lang="tr-T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  <a:cs typeface="+mn-cs"/>
              </a:rPr>
              <a:t>        </a:t>
            </a:r>
            <a:r>
              <a:rPr lang="tr-T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  <a:cs typeface="+mn-cs"/>
              </a:rPr>
              <a:t>    </a:t>
            </a:r>
            <a:r>
              <a:rPr lang="tr-TR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  <a:cs typeface="+mn-cs"/>
              </a:rPr>
              <a:t>SONUÇLAR 		</a:t>
            </a:r>
            <a:r>
              <a:rPr lang="tr-T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  <a:cs typeface="+mn-cs"/>
              </a:rPr>
              <a:t> </a:t>
            </a:r>
            <a:r>
              <a:rPr lang="tr-TR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  <a:cs typeface="+mn-cs"/>
              </a:rPr>
              <a:t>   VE                 ÖLÇÜMLER                  </a:t>
            </a:r>
            <a:r>
              <a:rPr lang="tr-T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  <a:cs typeface="+mn-cs"/>
              </a:rPr>
              <a:t>			</a:t>
            </a:r>
            <a:r>
              <a:rPr lang="tr-T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  <a:cs typeface="+mn-cs"/>
              </a:rPr>
              <a:t>   			</a:t>
            </a:r>
          </a:p>
          <a:p>
            <a:pPr eaLnBrk="0" hangingPunct="0">
              <a:spcBef>
                <a:spcPct val="35000"/>
              </a:spcBef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tr-T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  <a:cs typeface="+mn-cs"/>
              </a:rPr>
              <a:t> 	                           </a:t>
            </a:r>
            <a:r>
              <a:rPr lang="tr-T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  <a:cs typeface="+mn-cs"/>
              </a:rPr>
              <a:t>			</a:t>
            </a:r>
            <a:endParaRPr lang="tr-TR" sz="4000" b="1" dirty="0">
              <a:effectLst>
                <a:outerShdw blurRad="38100" dist="38100" dir="2700000" algn="tl">
                  <a:srgbClr val="C0C0C0"/>
                </a:outerShdw>
              </a:effectLst>
              <a:latin typeface="Segoe Print" pitchFamily="2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Karatahta1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0" y="43542"/>
            <a:ext cx="9143999" cy="6857999"/>
          </a:xfrm>
          <a:prstGeom prst="rect">
            <a:avLst/>
          </a:prstGeom>
        </p:spPr>
      </p:pic>
      <p:pic>
        <p:nvPicPr>
          <p:cNvPr id="81921" name="Picture 27" descr="turquie"/>
          <p:cNvPicPr>
            <a:picLocks noChangeAspect="1" noChangeArrowheads="1"/>
          </p:cNvPicPr>
          <p:nvPr/>
        </p:nvPicPr>
        <p:blipFill>
          <a:blip r:embed="rId4" cstate="print">
            <a:lum bright="24000"/>
            <a:grayscl/>
          </a:blip>
          <a:srcRect l="2539" t="19719" r="7474" b="22020"/>
          <a:stretch>
            <a:fillRect/>
          </a:stretch>
        </p:blipFill>
        <p:spPr bwMode="auto">
          <a:xfrm>
            <a:off x="15197" y="1341438"/>
            <a:ext cx="9144000" cy="38100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</p:pic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1403352" y="1909764"/>
            <a:ext cx="14589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r-TR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▪ </a:t>
            </a:r>
            <a:r>
              <a:rPr lang="tr-TR" b="1" dirty="0">
                <a:solidFill>
                  <a:srgbClr val="FF0000"/>
                </a:solidFill>
                <a:latin typeface="Segoe Print" pitchFamily="2" charset="0"/>
              </a:rPr>
              <a:t>İstanbul</a:t>
            </a:r>
            <a:endParaRPr lang="tr-TR" sz="10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1403351" y="2636838"/>
            <a:ext cx="1819275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tr-TR" b="1">
                <a:solidFill>
                  <a:srgbClr val="000000"/>
                </a:solidFill>
                <a:latin typeface="Segoe Print" pitchFamily="2" charset="0"/>
              </a:rPr>
              <a:t>▪ </a:t>
            </a:r>
            <a:r>
              <a:rPr lang="tr-TR" b="1">
                <a:solidFill>
                  <a:srgbClr val="FF0000"/>
                </a:solidFill>
                <a:latin typeface="Segoe Print" pitchFamily="2" charset="0"/>
              </a:rPr>
              <a:t>Bursa</a:t>
            </a:r>
            <a:endParaRPr lang="tr-TR" sz="1000" b="1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3419476" y="2492375"/>
            <a:ext cx="2722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solidFill>
                  <a:srgbClr val="FF0000"/>
                </a:solidFill>
                <a:latin typeface="Segoe Print" pitchFamily="2" charset="0"/>
              </a:rPr>
              <a:t>▪ Ankara</a:t>
            </a:r>
          </a:p>
        </p:txBody>
      </p:sp>
      <p:sp>
        <p:nvSpPr>
          <p:cNvPr id="29730" name="Text Box 34"/>
          <p:cNvSpPr txBox="1">
            <a:spLocks noChangeArrowheads="1"/>
          </p:cNvSpPr>
          <p:nvPr/>
        </p:nvSpPr>
        <p:spPr bwMode="auto">
          <a:xfrm>
            <a:off x="468313" y="1622426"/>
            <a:ext cx="12239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dirty="0">
                <a:latin typeface="Segoe Print" pitchFamily="2" charset="0"/>
              </a:rPr>
              <a:t>▪ </a:t>
            </a:r>
            <a:r>
              <a:rPr lang="tr-TR" b="1" dirty="0">
                <a:solidFill>
                  <a:srgbClr val="0070C0"/>
                </a:solidFill>
                <a:latin typeface="Segoe Print" pitchFamily="2" charset="0"/>
              </a:rPr>
              <a:t>Edirne</a:t>
            </a:r>
            <a:endParaRPr lang="tr-TR" sz="1000" b="1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2268538" y="2549525"/>
            <a:ext cx="25209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>
                <a:latin typeface="Segoe Print" pitchFamily="2" charset="0"/>
              </a:rPr>
              <a:t>▪ </a:t>
            </a:r>
            <a:r>
              <a:rPr lang="tr-TR" b="1">
                <a:solidFill>
                  <a:srgbClr val="0070C0"/>
                </a:solidFill>
                <a:latin typeface="Segoe Print" pitchFamily="2" charset="0"/>
              </a:rPr>
              <a:t>Kocaeli</a:t>
            </a:r>
          </a:p>
        </p:txBody>
      </p:sp>
      <p:sp>
        <p:nvSpPr>
          <p:cNvPr id="29732" name="Text Box 36"/>
          <p:cNvSpPr txBox="1">
            <a:spLocks noChangeArrowheads="1"/>
          </p:cNvSpPr>
          <p:nvPr/>
        </p:nvSpPr>
        <p:spPr bwMode="auto">
          <a:xfrm>
            <a:off x="1979614" y="4005263"/>
            <a:ext cx="2303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>
                <a:latin typeface="Segoe Print" pitchFamily="2" charset="0"/>
              </a:rPr>
              <a:t>▪ </a:t>
            </a:r>
            <a:r>
              <a:rPr lang="tr-TR" b="1">
                <a:solidFill>
                  <a:srgbClr val="0070C0"/>
                </a:solidFill>
                <a:latin typeface="Segoe Print" pitchFamily="2" charset="0"/>
              </a:rPr>
              <a:t>Denizli</a:t>
            </a:r>
          </a:p>
        </p:txBody>
      </p:sp>
      <p:sp>
        <p:nvSpPr>
          <p:cNvPr id="29733" name="Text Box 37"/>
          <p:cNvSpPr txBox="1">
            <a:spLocks noChangeArrowheads="1"/>
          </p:cNvSpPr>
          <p:nvPr/>
        </p:nvSpPr>
        <p:spPr bwMode="auto">
          <a:xfrm>
            <a:off x="4284663" y="4365626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>
                <a:latin typeface="Segoe Print" pitchFamily="2" charset="0"/>
              </a:rPr>
              <a:t>▪ </a:t>
            </a:r>
            <a:r>
              <a:rPr lang="tr-TR" b="1">
                <a:solidFill>
                  <a:srgbClr val="0070C0"/>
                </a:solidFill>
                <a:latin typeface="Segoe Print" pitchFamily="2" charset="0"/>
              </a:rPr>
              <a:t>Adana </a:t>
            </a:r>
          </a:p>
        </p:txBody>
      </p:sp>
      <p:sp>
        <p:nvSpPr>
          <p:cNvPr id="29734" name="Text Box 38"/>
          <p:cNvSpPr txBox="1">
            <a:spLocks noChangeArrowheads="1"/>
          </p:cNvSpPr>
          <p:nvPr/>
        </p:nvSpPr>
        <p:spPr bwMode="auto">
          <a:xfrm>
            <a:off x="7010400" y="2590801"/>
            <a:ext cx="23860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>
                <a:latin typeface="Segoe Print" pitchFamily="2" charset="0"/>
              </a:rPr>
              <a:t>▪ </a:t>
            </a:r>
            <a:r>
              <a:rPr lang="tr-TR" b="1">
                <a:solidFill>
                  <a:srgbClr val="0070C0"/>
                </a:solidFill>
                <a:latin typeface="Segoe Print" pitchFamily="2" charset="0"/>
              </a:rPr>
              <a:t>Erzurum</a:t>
            </a:r>
          </a:p>
        </p:txBody>
      </p:sp>
      <p:sp>
        <p:nvSpPr>
          <p:cNvPr id="29735" name="Text Box 39"/>
          <p:cNvSpPr txBox="1">
            <a:spLocks noChangeArrowheads="1"/>
          </p:cNvSpPr>
          <p:nvPr/>
        </p:nvSpPr>
        <p:spPr bwMode="auto">
          <a:xfrm>
            <a:off x="539751" y="2997201"/>
            <a:ext cx="1584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b="1" dirty="0">
                <a:latin typeface="Segoe Print" pitchFamily="2" charset="0"/>
              </a:rPr>
              <a:t>▪ 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Balıkesir</a:t>
            </a:r>
          </a:p>
        </p:txBody>
      </p:sp>
      <p:sp>
        <p:nvSpPr>
          <p:cNvPr id="29736" name="Text Box 40"/>
          <p:cNvSpPr txBox="1">
            <a:spLocks noChangeArrowheads="1"/>
          </p:cNvSpPr>
          <p:nvPr/>
        </p:nvSpPr>
        <p:spPr bwMode="auto">
          <a:xfrm>
            <a:off x="2195513" y="4437063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▪ Antalya</a:t>
            </a:r>
          </a:p>
        </p:txBody>
      </p:sp>
      <p:sp>
        <p:nvSpPr>
          <p:cNvPr id="29737" name="Text Box 41"/>
          <p:cNvSpPr txBox="1">
            <a:spLocks noChangeArrowheads="1"/>
          </p:cNvSpPr>
          <p:nvPr/>
        </p:nvSpPr>
        <p:spPr bwMode="auto">
          <a:xfrm>
            <a:off x="5181600" y="4114801"/>
            <a:ext cx="16954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dirty="0">
                <a:latin typeface="Segoe Print" pitchFamily="2" charset="0"/>
              </a:rPr>
              <a:t>▪ 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Gaziantep</a:t>
            </a:r>
          </a:p>
        </p:txBody>
      </p:sp>
      <p:sp>
        <p:nvSpPr>
          <p:cNvPr id="29738" name="Text Box 42"/>
          <p:cNvSpPr txBox="1">
            <a:spLocks noChangeArrowheads="1"/>
          </p:cNvSpPr>
          <p:nvPr/>
        </p:nvSpPr>
        <p:spPr bwMode="auto">
          <a:xfrm>
            <a:off x="6472238" y="3644900"/>
            <a:ext cx="1555751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>
                <a:latin typeface="Segoe Print" pitchFamily="2" charset="0"/>
              </a:rPr>
              <a:t>▪ </a:t>
            </a:r>
            <a:r>
              <a:rPr lang="tr-TR" b="1">
                <a:solidFill>
                  <a:srgbClr val="9FB903"/>
                </a:solidFill>
                <a:latin typeface="Segoe Print" pitchFamily="2" charset="0"/>
              </a:rPr>
              <a:t>Diyarbakır</a:t>
            </a:r>
          </a:p>
          <a:p>
            <a:pPr>
              <a:spcBef>
                <a:spcPct val="50000"/>
              </a:spcBef>
            </a:pPr>
            <a:endParaRPr lang="tr-TR" sz="1000" b="1">
              <a:solidFill>
                <a:srgbClr val="EE2D00"/>
              </a:solidFill>
              <a:latin typeface="Segoe Print" pitchFamily="2" charset="0"/>
            </a:endParaRPr>
          </a:p>
        </p:txBody>
      </p:sp>
      <p:sp>
        <p:nvSpPr>
          <p:cNvPr id="29740" name="Text Box 44"/>
          <p:cNvSpPr txBox="1">
            <a:spLocks noChangeArrowheads="1"/>
          </p:cNvSpPr>
          <p:nvPr/>
        </p:nvSpPr>
        <p:spPr bwMode="auto">
          <a:xfrm>
            <a:off x="8001000" y="3213101"/>
            <a:ext cx="114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>
                <a:latin typeface="Segoe Print" pitchFamily="2" charset="0"/>
              </a:rPr>
              <a:t>▪ </a:t>
            </a:r>
            <a:r>
              <a:rPr lang="tr-TR" b="1">
                <a:solidFill>
                  <a:srgbClr val="9FB903"/>
                </a:solidFill>
                <a:latin typeface="Segoe Print" pitchFamily="2" charset="0"/>
              </a:rPr>
              <a:t>Van</a:t>
            </a:r>
          </a:p>
        </p:txBody>
      </p:sp>
      <p:sp>
        <p:nvSpPr>
          <p:cNvPr id="29741" name="Text Box 45"/>
          <p:cNvSpPr txBox="1">
            <a:spLocks noChangeArrowheads="1"/>
          </p:cNvSpPr>
          <p:nvPr/>
        </p:nvSpPr>
        <p:spPr bwMode="auto">
          <a:xfrm>
            <a:off x="4716464" y="1844675"/>
            <a:ext cx="1347787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tr-TR">
                <a:latin typeface="Segoe Print" pitchFamily="2" charset="0"/>
              </a:rPr>
              <a:t>▪ </a:t>
            </a:r>
            <a:r>
              <a:rPr lang="tr-TR" b="1">
                <a:solidFill>
                  <a:srgbClr val="9FB903"/>
                </a:solidFill>
                <a:latin typeface="Segoe Print" pitchFamily="2" charset="0"/>
              </a:rPr>
              <a:t>Samsun</a:t>
            </a:r>
          </a:p>
        </p:txBody>
      </p:sp>
      <p:sp>
        <p:nvSpPr>
          <p:cNvPr id="29742" name="Text Box 46"/>
          <p:cNvSpPr txBox="1">
            <a:spLocks noChangeArrowheads="1"/>
          </p:cNvSpPr>
          <p:nvPr/>
        </p:nvSpPr>
        <p:spPr bwMode="auto">
          <a:xfrm>
            <a:off x="4427538" y="3357564"/>
            <a:ext cx="14398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latin typeface="Segoe Print" pitchFamily="2" charset="0"/>
              </a:rPr>
              <a:t>▪ </a:t>
            </a:r>
            <a:r>
              <a:rPr lang="tr-TR" b="1">
                <a:solidFill>
                  <a:srgbClr val="FFC000"/>
                </a:solidFill>
                <a:latin typeface="Segoe Print" pitchFamily="2" charset="0"/>
              </a:rPr>
              <a:t>Kayseri</a:t>
            </a:r>
          </a:p>
        </p:txBody>
      </p:sp>
      <p:sp>
        <p:nvSpPr>
          <p:cNvPr id="29743" name="Text Box 47"/>
          <p:cNvSpPr txBox="1">
            <a:spLocks noChangeArrowheads="1"/>
          </p:cNvSpPr>
          <p:nvPr/>
        </p:nvSpPr>
        <p:spPr bwMode="auto">
          <a:xfrm>
            <a:off x="2411414" y="2924176"/>
            <a:ext cx="1512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latin typeface="Segoe Print" pitchFamily="2" charset="0"/>
              </a:rPr>
              <a:t>▪ </a:t>
            </a:r>
            <a:r>
              <a:rPr lang="tr-TR" b="1">
                <a:solidFill>
                  <a:srgbClr val="FFC000"/>
                </a:solidFill>
                <a:latin typeface="Segoe Print" pitchFamily="2" charset="0"/>
              </a:rPr>
              <a:t>Eskişehir</a:t>
            </a:r>
          </a:p>
        </p:txBody>
      </p:sp>
      <p:sp>
        <p:nvSpPr>
          <p:cNvPr id="29744" name="Text Box 48"/>
          <p:cNvSpPr txBox="1">
            <a:spLocks noChangeArrowheads="1"/>
          </p:cNvSpPr>
          <p:nvPr/>
        </p:nvSpPr>
        <p:spPr bwMode="auto">
          <a:xfrm>
            <a:off x="468314" y="2054225"/>
            <a:ext cx="1908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latin typeface="Segoe Print" pitchFamily="2" charset="0"/>
              </a:rPr>
              <a:t>▪ </a:t>
            </a:r>
            <a:r>
              <a:rPr lang="tr-TR" b="1">
                <a:solidFill>
                  <a:srgbClr val="FFC000"/>
                </a:solidFill>
                <a:latin typeface="Segoe Print" pitchFamily="2" charset="0"/>
              </a:rPr>
              <a:t>Tekirdağ</a:t>
            </a:r>
            <a:endParaRPr lang="tr-TR" sz="1000" b="1">
              <a:solidFill>
                <a:srgbClr val="FFC000"/>
              </a:solidFill>
              <a:latin typeface="Segoe Print" pitchFamily="2" charset="0"/>
            </a:endParaRPr>
          </a:p>
        </p:txBody>
      </p:sp>
      <p:sp>
        <p:nvSpPr>
          <p:cNvPr id="29745" name="Text Box 49"/>
          <p:cNvSpPr txBox="1">
            <a:spLocks noChangeArrowheads="1"/>
          </p:cNvSpPr>
          <p:nvPr/>
        </p:nvSpPr>
        <p:spPr bwMode="auto">
          <a:xfrm>
            <a:off x="684213" y="3429001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solidFill>
                  <a:srgbClr val="000000"/>
                </a:solidFill>
                <a:latin typeface="Segoe Print" pitchFamily="2" charset="0"/>
              </a:rPr>
              <a:t>▪ </a:t>
            </a:r>
            <a:r>
              <a:rPr lang="tr-TR" b="1">
                <a:solidFill>
                  <a:srgbClr val="FF0000"/>
                </a:solidFill>
                <a:latin typeface="Segoe Print" pitchFamily="2" charset="0"/>
              </a:rPr>
              <a:t>İzmir</a:t>
            </a:r>
            <a:r>
              <a:rPr lang="tr-TR" b="1">
                <a:solidFill>
                  <a:srgbClr val="000000"/>
                </a:solidFill>
                <a:latin typeface="Segoe Print" pitchFamily="2" charset="0"/>
              </a:rPr>
              <a:t>	</a:t>
            </a:r>
          </a:p>
        </p:txBody>
      </p:sp>
      <p:sp>
        <p:nvSpPr>
          <p:cNvPr id="29747" name="Text Box 51"/>
          <p:cNvSpPr txBox="1">
            <a:spLocks noChangeArrowheads="1"/>
          </p:cNvSpPr>
          <p:nvPr/>
        </p:nvSpPr>
        <p:spPr bwMode="auto">
          <a:xfrm>
            <a:off x="4211639" y="4868864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>
                <a:latin typeface="Segoe Print" pitchFamily="2" charset="0"/>
              </a:rPr>
              <a:t>▪ </a:t>
            </a:r>
            <a:r>
              <a:rPr lang="tr-TR" b="1">
                <a:solidFill>
                  <a:srgbClr val="7030A0"/>
                </a:solidFill>
                <a:latin typeface="Segoe Print" pitchFamily="2" charset="0"/>
              </a:rPr>
              <a:t>Hatay</a:t>
            </a:r>
          </a:p>
        </p:txBody>
      </p:sp>
      <p:sp>
        <p:nvSpPr>
          <p:cNvPr id="29748" name="Text Box 52"/>
          <p:cNvSpPr txBox="1">
            <a:spLocks noChangeArrowheads="1"/>
          </p:cNvSpPr>
          <p:nvPr/>
        </p:nvSpPr>
        <p:spPr bwMode="auto">
          <a:xfrm>
            <a:off x="3203575" y="3573464"/>
            <a:ext cx="12969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latin typeface="Segoe Print" pitchFamily="2" charset="0"/>
              </a:rPr>
              <a:t>▪ </a:t>
            </a:r>
            <a:r>
              <a:rPr lang="tr-TR" b="1">
                <a:solidFill>
                  <a:srgbClr val="7030A0"/>
                </a:solidFill>
                <a:latin typeface="Segoe Print" pitchFamily="2" charset="0"/>
              </a:rPr>
              <a:t>Konya</a:t>
            </a:r>
          </a:p>
        </p:txBody>
      </p:sp>
      <p:sp>
        <p:nvSpPr>
          <p:cNvPr id="29749" name="Text Box 53"/>
          <p:cNvSpPr txBox="1">
            <a:spLocks noChangeArrowheads="1"/>
          </p:cNvSpPr>
          <p:nvPr/>
        </p:nvSpPr>
        <p:spPr bwMode="auto">
          <a:xfrm>
            <a:off x="5580063" y="3338514"/>
            <a:ext cx="14398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latin typeface="Segoe Print" pitchFamily="2" charset="0"/>
              </a:rPr>
              <a:t>▪ </a:t>
            </a:r>
            <a:r>
              <a:rPr lang="tr-TR" b="1">
                <a:solidFill>
                  <a:srgbClr val="7030A0"/>
                </a:solidFill>
                <a:latin typeface="Segoe Print" pitchFamily="2" charset="0"/>
              </a:rPr>
              <a:t>Malatya</a:t>
            </a:r>
          </a:p>
        </p:txBody>
      </p:sp>
      <p:sp>
        <p:nvSpPr>
          <p:cNvPr id="29750" name="Text Box 54"/>
          <p:cNvSpPr txBox="1">
            <a:spLocks noChangeArrowheads="1"/>
          </p:cNvSpPr>
          <p:nvPr/>
        </p:nvSpPr>
        <p:spPr bwMode="auto">
          <a:xfrm>
            <a:off x="3348037" y="4581526"/>
            <a:ext cx="14414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latin typeface="Segoe Print" pitchFamily="2" charset="0"/>
              </a:rPr>
              <a:t>▪ </a:t>
            </a:r>
            <a:r>
              <a:rPr lang="tr-TR" b="1">
                <a:solidFill>
                  <a:srgbClr val="7030A0"/>
                </a:solidFill>
                <a:latin typeface="Segoe Print" pitchFamily="2" charset="0"/>
              </a:rPr>
              <a:t>Mersin</a:t>
            </a:r>
          </a:p>
        </p:txBody>
      </p:sp>
      <p:sp>
        <p:nvSpPr>
          <p:cNvPr id="29751" name="Text Box 55"/>
          <p:cNvSpPr txBox="1">
            <a:spLocks noChangeArrowheads="1"/>
          </p:cNvSpPr>
          <p:nvPr/>
        </p:nvSpPr>
        <p:spPr bwMode="auto">
          <a:xfrm>
            <a:off x="1331913" y="4365625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solidFill>
                  <a:srgbClr val="000000"/>
                </a:solidFill>
                <a:latin typeface="Segoe Print" pitchFamily="2" charset="0"/>
              </a:rPr>
              <a:t>▪ </a:t>
            </a:r>
            <a:r>
              <a:rPr lang="tr-TR" b="1">
                <a:solidFill>
                  <a:srgbClr val="7030A0"/>
                </a:solidFill>
                <a:latin typeface="Segoe Print" pitchFamily="2" charset="0"/>
              </a:rPr>
              <a:t>Muğla</a:t>
            </a:r>
            <a:r>
              <a:rPr lang="tr-TR" b="1">
                <a:solidFill>
                  <a:srgbClr val="000000"/>
                </a:solidFill>
                <a:latin typeface="Segoe Print" pitchFamily="2" charset="0"/>
              </a:rPr>
              <a:t>	</a:t>
            </a:r>
          </a:p>
        </p:txBody>
      </p:sp>
      <p:sp>
        <p:nvSpPr>
          <p:cNvPr id="29752" name="Text Box 56"/>
          <p:cNvSpPr txBox="1">
            <a:spLocks noChangeArrowheads="1"/>
          </p:cNvSpPr>
          <p:nvPr/>
        </p:nvSpPr>
        <p:spPr bwMode="auto">
          <a:xfrm>
            <a:off x="6732589" y="1989139"/>
            <a:ext cx="1347787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tr-TR">
                <a:latin typeface="Segoe Print" pitchFamily="2" charset="0"/>
              </a:rPr>
              <a:t>▪ </a:t>
            </a:r>
            <a:r>
              <a:rPr lang="tr-TR" b="1">
                <a:solidFill>
                  <a:srgbClr val="7030A0"/>
                </a:solidFill>
                <a:latin typeface="Segoe Print" pitchFamily="2" charset="0"/>
              </a:rPr>
              <a:t>Rize</a:t>
            </a:r>
            <a:endParaRPr lang="tr-TR" sz="1000">
              <a:solidFill>
                <a:srgbClr val="7030A0"/>
              </a:solidFill>
              <a:latin typeface="Segoe Print" pitchFamily="2" charset="0"/>
            </a:endParaRPr>
          </a:p>
        </p:txBody>
      </p:sp>
      <p:sp>
        <p:nvSpPr>
          <p:cNvPr id="29753" name="Text Box 57"/>
          <p:cNvSpPr txBox="1">
            <a:spLocks noChangeArrowheads="1"/>
          </p:cNvSpPr>
          <p:nvPr/>
        </p:nvSpPr>
        <p:spPr bwMode="auto">
          <a:xfrm>
            <a:off x="2484439" y="2060576"/>
            <a:ext cx="1458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r-TR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▪ </a:t>
            </a:r>
            <a:r>
              <a:rPr lang="tr-TR" b="1" dirty="0">
                <a:solidFill>
                  <a:srgbClr val="7030A0"/>
                </a:solidFill>
                <a:latin typeface="Segoe Print" pitchFamily="2" charset="0"/>
              </a:rPr>
              <a:t>Sakarya</a:t>
            </a:r>
            <a:endParaRPr lang="tr-TR" sz="1000" b="1" dirty="0">
              <a:solidFill>
                <a:srgbClr val="7030A0"/>
              </a:solidFill>
              <a:latin typeface="Segoe Print" pitchFamily="2" charset="0"/>
            </a:endParaRPr>
          </a:p>
        </p:txBody>
      </p:sp>
      <p:sp>
        <p:nvSpPr>
          <p:cNvPr id="29754" name="Text Box 58"/>
          <p:cNvSpPr txBox="1">
            <a:spLocks noChangeArrowheads="1"/>
          </p:cNvSpPr>
          <p:nvPr/>
        </p:nvSpPr>
        <p:spPr bwMode="auto">
          <a:xfrm>
            <a:off x="5580064" y="2060575"/>
            <a:ext cx="1347787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tr-TR">
                <a:latin typeface="Segoe Print" pitchFamily="2" charset="0"/>
              </a:rPr>
              <a:t>▪ </a:t>
            </a:r>
            <a:r>
              <a:rPr lang="tr-TR" b="1">
                <a:solidFill>
                  <a:srgbClr val="7030A0"/>
                </a:solidFill>
                <a:latin typeface="Segoe Print" pitchFamily="2" charset="0"/>
              </a:rPr>
              <a:t>Trabzon</a:t>
            </a:r>
          </a:p>
        </p:txBody>
      </p:sp>
      <p:sp>
        <p:nvSpPr>
          <p:cNvPr id="29755" name="Text Box 59"/>
          <p:cNvSpPr txBox="1">
            <a:spLocks noChangeArrowheads="1"/>
          </p:cNvSpPr>
          <p:nvPr/>
        </p:nvSpPr>
        <p:spPr bwMode="auto">
          <a:xfrm>
            <a:off x="3130550" y="1406525"/>
            <a:ext cx="16573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r-TR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▪ </a:t>
            </a:r>
            <a:r>
              <a:rPr lang="tr-TR" b="1" dirty="0">
                <a:solidFill>
                  <a:srgbClr val="000000"/>
                </a:solidFill>
                <a:latin typeface="Segoe Print" pitchFamily="2" charset="0"/>
              </a:rPr>
              <a:t>Zonguldak</a:t>
            </a:r>
            <a:endParaRPr lang="tr-TR" sz="1000" b="1" dirty="0">
              <a:solidFill>
                <a:srgbClr val="000000"/>
              </a:solidFill>
              <a:latin typeface="Segoe Print" pitchFamily="2" charset="0"/>
            </a:endParaRPr>
          </a:p>
        </p:txBody>
      </p:sp>
      <p:sp>
        <p:nvSpPr>
          <p:cNvPr id="29756" name="Text Box 60"/>
          <p:cNvSpPr txBox="1">
            <a:spLocks noChangeArrowheads="1"/>
          </p:cNvSpPr>
          <p:nvPr/>
        </p:nvSpPr>
        <p:spPr bwMode="auto">
          <a:xfrm>
            <a:off x="1042988" y="3933826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solidFill>
                  <a:srgbClr val="000000"/>
                </a:solidFill>
                <a:latin typeface="Segoe Print" pitchFamily="2" charset="0"/>
              </a:rPr>
              <a:t>▪ Aydın</a:t>
            </a:r>
          </a:p>
        </p:txBody>
      </p:sp>
      <p:sp>
        <p:nvSpPr>
          <p:cNvPr id="29757" name="Text Box 61"/>
          <p:cNvSpPr txBox="1">
            <a:spLocks noChangeArrowheads="1"/>
          </p:cNvSpPr>
          <p:nvPr/>
        </p:nvSpPr>
        <p:spPr bwMode="auto">
          <a:xfrm>
            <a:off x="1476375" y="3213101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solidFill>
                  <a:srgbClr val="000000"/>
                </a:solidFill>
                <a:latin typeface="Segoe Print" pitchFamily="2" charset="0"/>
              </a:rPr>
              <a:t>▪ Manisa</a:t>
            </a:r>
            <a:endParaRPr lang="tr-TR" sz="1000" b="1">
              <a:solidFill>
                <a:srgbClr val="000000"/>
              </a:solidFill>
              <a:latin typeface="Segoe Print" pitchFamily="2" charset="0"/>
            </a:endParaRPr>
          </a:p>
        </p:txBody>
      </p:sp>
      <p:sp>
        <p:nvSpPr>
          <p:cNvPr id="29758" name="Text Box 62"/>
          <p:cNvSpPr txBox="1">
            <a:spLocks noChangeArrowheads="1"/>
          </p:cNvSpPr>
          <p:nvPr/>
        </p:nvSpPr>
        <p:spPr bwMode="auto">
          <a:xfrm>
            <a:off x="5292726" y="2708276"/>
            <a:ext cx="14398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latin typeface="Segoe Print" pitchFamily="2" charset="0"/>
              </a:rPr>
              <a:t>▪ Sivas</a:t>
            </a:r>
          </a:p>
        </p:txBody>
      </p:sp>
      <p:sp>
        <p:nvSpPr>
          <p:cNvPr id="29759" name="Text Box 63"/>
          <p:cNvSpPr txBox="1">
            <a:spLocks noChangeArrowheads="1"/>
          </p:cNvSpPr>
          <p:nvPr/>
        </p:nvSpPr>
        <p:spPr bwMode="auto">
          <a:xfrm>
            <a:off x="6372225" y="4292600"/>
            <a:ext cx="16954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>
                <a:latin typeface="Segoe Print" pitchFamily="2" charset="0"/>
              </a:rPr>
              <a:t>▪ </a:t>
            </a:r>
            <a:r>
              <a:rPr lang="tr-TR" b="1">
                <a:latin typeface="Segoe Print" pitchFamily="2" charset="0"/>
              </a:rPr>
              <a:t>Urfa</a:t>
            </a:r>
          </a:p>
        </p:txBody>
      </p:sp>
      <p:sp>
        <p:nvSpPr>
          <p:cNvPr id="29760" name="Text Box 64"/>
          <p:cNvSpPr txBox="1">
            <a:spLocks noChangeArrowheads="1"/>
          </p:cNvSpPr>
          <p:nvPr/>
        </p:nvSpPr>
        <p:spPr bwMode="auto">
          <a:xfrm>
            <a:off x="7588250" y="3860801"/>
            <a:ext cx="15557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>
                <a:latin typeface="Segoe Print" pitchFamily="2" charset="0"/>
              </a:rPr>
              <a:t>▪ </a:t>
            </a:r>
            <a:r>
              <a:rPr lang="tr-TR" b="1">
                <a:latin typeface="Segoe Print" pitchFamily="2" charset="0"/>
              </a:rPr>
              <a:t>Siirt</a:t>
            </a:r>
            <a:endParaRPr lang="tr-TR" sz="1000" b="1">
              <a:solidFill>
                <a:srgbClr val="EE2D00"/>
              </a:solidFill>
              <a:latin typeface="Segoe Print" pitchFamily="2" charset="0"/>
            </a:endParaRPr>
          </a:p>
        </p:txBody>
      </p:sp>
      <p:sp>
        <p:nvSpPr>
          <p:cNvPr id="2" name="Text Box 32"/>
          <p:cNvSpPr txBox="1">
            <a:spLocks noChangeArrowheads="1"/>
          </p:cNvSpPr>
          <p:nvPr/>
        </p:nvSpPr>
        <p:spPr bwMode="auto">
          <a:xfrm>
            <a:off x="3649663" y="2270126"/>
            <a:ext cx="2722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solidFill>
                  <a:srgbClr val="95134E"/>
                </a:solidFill>
                <a:latin typeface="Segoe Print" pitchFamily="2" charset="0"/>
              </a:rPr>
              <a:t>▪ Çankırı</a:t>
            </a:r>
          </a:p>
        </p:txBody>
      </p:sp>
      <p:sp>
        <p:nvSpPr>
          <p:cNvPr id="3" name="Text Box 32"/>
          <p:cNvSpPr txBox="1">
            <a:spLocks noChangeArrowheads="1"/>
          </p:cNvSpPr>
          <p:nvPr/>
        </p:nvSpPr>
        <p:spPr bwMode="auto">
          <a:xfrm>
            <a:off x="468313" y="2341563"/>
            <a:ext cx="2722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solidFill>
                  <a:srgbClr val="95134E"/>
                </a:solidFill>
                <a:latin typeface="Segoe Print" pitchFamily="2" charset="0"/>
              </a:rPr>
              <a:t>▪ Çanakkale</a:t>
            </a:r>
          </a:p>
        </p:txBody>
      </p:sp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2281237" y="3783014"/>
            <a:ext cx="2722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solidFill>
                  <a:srgbClr val="95134E"/>
                </a:solidFill>
                <a:latin typeface="Segoe Print" pitchFamily="2" charset="0"/>
              </a:rPr>
              <a:t>▪ Uşak</a:t>
            </a: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3492501" y="3860801"/>
            <a:ext cx="2722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solidFill>
                  <a:srgbClr val="95134E"/>
                </a:solidFill>
                <a:latin typeface="Segoe Print" pitchFamily="2" charset="0"/>
              </a:rPr>
              <a:t>▪ Karaman</a:t>
            </a: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1547813" y="2198688"/>
            <a:ext cx="2722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dirty="0">
                <a:solidFill>
                  <a:srgbClr val="95134E"/>
                </a:solidFill>
                <a:latin typeface="Segoe Print" pitchFamily="2" charset="0"/>
              </a:rPr>
              <a:t>▪ Yalova</a:t>
            </a: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1908176" y="1766888"/>
            <a:ext cx="2722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solidFill>
                  <a:srgbClr val="95134E"/>
                </a:solidFill>
                <a:latin typeface="Segoe Print" pitchFamily="2" charset="0"/>
              </a:rPr>
              <a:t>▪ Düzce</a:t>
            </a: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4356101" y="3567113"/>
            <a:ext cx="2722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solidFill>
                  <a:srgbClr val="95134E"/>
                </a:solidFill>
                <a:latin typeface="Segoe Print" pitchFamily="2" charset="0"/>
              </a:rPr>
              <a:t>▪ Nevşehir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4067176" y="3141663"/>
            <a:ext cx="2722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solidFill>
                  <a:srgbClr val="95134E"/>
                </a:solidFill>
                <a:latin typeface="Segoe Print" pitchFamily="2" charset="0"/>
              </a:rPr>
              <a:t>▪ Kırşehir</a:t>
            </a:r>
          </a:p>
        </p:txBody>
      </p:sp>
      <p:sp>
        <p:nvSpPr>
          <p:cNvPr id="46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tr-T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/>
            </a:r>
            <a:br>
              <a:rPr lang="tr-T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tr-T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/>
            </a:r>
            <a:br>
              <a:rPr lang="tr-T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tr-T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2002-2011: ADIM ADIM TÜRKİYE </a:t>
            </a:r>
            <a:br>
              <a:rPr lang="tr-T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endParaRPr lang="tr-TR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58179" y="5479490"/>
            <a:ext cx="83349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PROJE  KAZA / NÜFUS ORANI EN YÜKSEK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İLK 40 İLDE UYGULANIYOR</a:t>
            </a:r>
            <a:endParaRPr lang="tr-TR" sz="2800" b="1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812" name="Group 6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529765"/>
              </p:ext>
            </p:extLst>
          </p:nvPr>
        </p:nvGraphicFramePr>
        <p:xfrm>
          <a:off x="389386" y="1409927"/>
          <a:ext cx="7572612" cy="335280"/>
        </p:xfrm>
        <a:graphic>
          <a:graphicData uri="http://schemas.openxmlformats.org/drawingml/2006/table">
            <a:tbl>
              <a:tblPr/>
              <a:tblGrid>
                <a:gridCol w="7572612"/>
              </a:tblGrid>
              <a:tr h="290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7B1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egoe Print" pitchFamily="2" charset="0"/>
                        </a:rPr>
                        <a:t>9076 adet set, 2653 adet okul, 308.249 öğrenci,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</a:tbl>
          </a:graphicData>
        </a:graphic>
      </p:graphicFrame>
      <p:sp>
        <p:nvSpPr>
          <p:cNvPr id="74805" name="Text Box 53"/>
          <p:cNvSpPr txBox="1">
            <a:spLocks noChangeArrowheads="1"/>
          </p:cNvSpPr>
          <p:nvPr/>
        </p:nvSpPr>
        <p:spPr bwMode="auto">
          <a:xfrm>
            <a:off x="7523514" y="1388454"/>
            <a:ext cx="18208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  <a:latin typeface="Segoe Print" pitchFamily="2" charset="0"/>
              </a:rPr>
              <a:t>2010-2011</a:t>
            </a:r>
            <a:endParaRPr lang="tr-TR" sz="14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PROJEMİZ HER YIL DAHA DA BÜYÜDÜ,</a:t>
            </a:r>
            <a:b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HER YIL DAHA ÇOK ÖĞRENCİYE ULAŞTIK!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3735620" y="5354871"/>
            <a:ext cx="18208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 b="1" dirty="0">
                <a:solidFill>
                  <a:schemeClr val="bg1"/>
                </a:solidFill>
                <a:latin typeface="Segoe Print" pitchFamily="2" charset="0"/>
              </a:rPr>
              <a:t>2002-2003</a:t>
            </a:r>
          </a:p>
        </p:txBody>
      </p:sp>
      <p:graphicFrame>
        <p:nvGraphicFramePr>
          <p:cNvPr id="7475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427172"/>
              </p:ext>
            </p:extLst>
          </p:nvPr>
        </p:nvGraphicFramePr>
        <p:xfrm>
          <a:off x="397776" y="5311329"/>
          <a:ext cx="3332389" cy="307778"/>
        </p:xfrm>
        <a:graphic>
          <a:graphicData uri="http://schemas.openxmlformats.org/drawingml/2006/table">
            <a:tbl>
              <a:tblPr/>
              <a:tblGrid>
                <a:gridCol w="3332389"/>
              </a:tblGrid>
              <a:tr h="307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7B1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pitchFamily="2" charset="0"/>
                        </a:rPr>
                        <a:t>493 adet set, 121 okul, 16.074 öğrenci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4762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560966"/>
              </p:ext>
            </p:extLst>
          </p:nvPr>
        </p:nvGraphicFramePr>
        <p:xfrm>
          <a:off x="384849" y="4350468"/>
          <a:ext cx="4637088" cy="335280"/>
        </p:xfrm>
        <a:graphic>
          <a:graphicData uri="http://schemas.openxmlformats.org/drawingml/2006/table">
            <a:tbl>
              <a:tblPr/>
              <a:tblGrid>
                <a:gridCol w="4637088"/>
              </a:tblGrid>
              <a:tr h="1624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7B1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pitchFamily="2" charset="0"/>
                        </a:rPr>
                        <a:t>1027 adet set, 263 okul, 38.284 öğrenci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4768" name="Group 16"/>
          <p:cNvGraphicFramePr>
            <a:graphicFrameLocks noGrp="1"/>
          </p:cNvGraphicFramePr>
          <p:nvPr/>
        </p:nvGraphicFramePr>
        <p:xfrm>
          <a:off x="397777" y="4839646"/>
          <a:ext cx="3941987" cy="304800"/>
        </p:xfrm>
        <a:graphic>
          <a:graphicData uri="http://schemas.openxmlformats.org/drawingml/2006/table">
            <a:tbl>
              <a:tblPr/>
              <a:tblGrid>
                <a:gridCol w="3941987"/>
              </a:tblGrid>
              <a:tr h="1914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7B1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pitchFamily="2" charset="0"/>
                        </a:rPr>
                        <a:t>812 adet set, 231 okul, 29.076 öğrenci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4774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560328"/>
              </p:ext>
            </p:extLst>
          </p:nvPr>
        </p:nvGraphicFramePr>
        <p:xfrm>
          <a:off x="412290" y="2374447"/>
          <a:ext cx="6862763" cy="335280"/>
        </p:xfrm>
        <a:graphic>
          <a:graphicData uri="http://schemas.openxmlformats.org/drawingml/2006/table">
            <a:tbl>
              <a:tblPr/>
              <a:tblGrid>
                <a:gridCol w="6862763"/>
              </a:tblGrid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7B1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pitchFamily="2" charset="0"/>
                        </a:rPr>
                        <a:t>2733 adet set, 814 okul, 91.201 öğrenci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4780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327642"/>
              </p:ext>
            </p:extLst>
          </p:nvPr>
        </p:nvGraphicFramePr>
        <p:xfrm>
          <a:off x="426805" y="2864759"/>
          <a:ext cx="6467474" cy="335280"/>
        </p:xfrm>
        <a:graphic>
          <a:graphicData uri="http://schemas.openxmlformats.org/drawingml/2006/table">
            <a:tbl>
              <a:tblPr/>
              <a:tblGrid>
                <a:gridCol w="6467474"/>
              </a:tblGrid>
              <a:tr h="1625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7B1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pitchFamily="2" charset="0"/>
                        </a:rPr>
                        <a:t>2051 adet set, 576 okul, 70.432 öğrenci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4786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526924"/>
              </p:ext>
            </p:extLst>
          </p:nvPr>
        </p:nvGraphicFramePr>
        <p:xfrm>
          <a:off x="412289" y="3326270"/>
          <a:ext cx="5594128" cy="307778"/>
        </p:xfrm>
        <a:graphic>
          <a:graphicData uri="http://schemas.openxmlformats.org/drawingml/2006/table">
            <a:tbl>
              <a:tblPr/>
              <a:tblGrid>
                <a:gridCol w="5594128"/>
              </a:tblGrid>
              <a:tr h="3077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7B1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pitchFamily="2" charset="0"/>
                        </a:rPr>
                        <a:t>1601 adet set, 454 okul, 55.935 öğrenci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4792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359984"/>
              </p:ext>
            </p:extLst>
          </p:nvPr>
        </p:nvGraphicFramePr>
        <p:xfrm>
          <a:off x="426805" y="3834078"/>
          <a:ext cx="5041899" cy="335280"/>
        </p:xfrm>
        <a:graphic>
          <a:graphicData uri="http://schemas.openxmlformats.org/drawingml/2006/table">
            <a:tbl>
              <a:tblPr/>
              <a:tblGrid>
                <a:gridCol w="5041899"/>
              </a:tblGrid>
              <a:tr h="1465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7B1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pitchFamily="2" charset="0"/>
                        </a:rPr>
                        <a:t>1399 adet set, 388 okul, 51.163 öğrenci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74798" name="Text Box 46"/>
          <p:cNvSpPr txBox="1">
            <a:spLocks noChangeArrowheads="1"/>
          </p:cNvSpPr>
          <p:nvPr/>
        </p:nvSpPr>
        <p:spPr bwMode="auto">
          <a:xfrm>
            <a:off x="5937939" y="3355298"/>
            <a:ext cx="18208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 b="1" dirty="0">
                <a:solidFill>
                  <a:schemeClr val="bg1"/>
                </a:solidFill>
                <a:latin typeface="Segoe Print" pitchFamily="2" charset="0"/>
              </a:rPr>
              <a:t>2006-2007</a:t>
            </a:r>
          </a:p>
        </p:txBody>
      </p:sp>
      <p:sp>
        <p:nvSpPr>
          <p:cNvPr id="74799" name="Text Box 47"/>
          <p:cNvSpPr txBox="1">
            <a:spLocks noChangeArrowheads="1"/>
          </p:cNvSpPr>
          <p:nvPr/>
        </p:nvSpPr>
        <p:spPr bwMode="auto">
          <a:xfrm>
            <a:off x="5375057" y="3947208"/>
            <a:ext cx="18208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 b="1" dirty="0">
                <a:solidFill>
                  <a:schemeClr val="bg1"/>
                </a:solidFill>
                <a:latin typeface="Segoe Print" pitchFamily="2" charset="0"/>
              </a:rPr>
              <a:t>2005-2006</a:t>
            </a:r>
          </a:p>
        </p:txBody>
      </p:sp>
      <p:sp>
        <p:nvSpPr>
          <p:cNvPr id="74800" name="Text Box 48"/>
          <p:cNvSpPr txBox="1">
            <a:spLocks noChangeArrowheads="1"/>
          </p:cNvSpPr>
          <p:nvPr/>
        </p:nvSpPr>
        <p:spPr bwMode="auto">
          <a:xfrm>
            <a:off x="5033284" y="4463598"/>
            <a:ext cx="18208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 b="1" dirty="0">
                <a:solidFill>
                  <a:schemeClr val="bg1"/>
                </a:solidFill>
                <a:latin typeface="Segoe Print" pitchFamily="2" charset="0"/>
              </a:rPr>
              <a:t>2004-2005</a:t>
            </a:r>
          </a:p>
        </p:txBody>
      </p:sp>
      <p:sp>
        <p:nvSpPr>
          <p:cNvPr id="74801" name="Text Box 49"/>
          <p:cNvSpPr txBox="1">
            <a:spLocks noChangeArrowheads="1"/>
          </p:cNvSpPr>
          <p:nvPr/>
        </p:nvSpPr>
        <p:spPr bwMode="auto">
          <a:xfrm>
            <a:off x="4355423" y="4894720"/>
            <a:ext cx="18208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 b="1" dirty="0">
                <a:solidFill>
                  <a:schemeClr val="bg1"/>
                </a:solidFill>
                <a:latin typeface="Segoe Print" pitchFamily="2" charset="0"/>
              </a:rPr>
              <a:t>2003-2004</a:t>
            </a:r>
          </a:p>
        </p:txBody>
      </p:sp>
      <p:sp>
        <p:nvSpPr>
          <p:cNvPr id="74802" name="Text Box 50"/>
          <p:cNvSpPr txBox="1">
            <a:spLocks noChangeArrowheads="1"/>
          </p:cNvSpPr>
          <p:nvPr/>
        </p:nvSpPr>
        <p:spPr bwMode="auto">
          <a:xfrm>
            <a:off x="7192739" y="2403475"/>
            <a:ext cx="18208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 b="1" dirty="0">
                <a:solidFill>
                  <a:schemeClr val="bg1"/>
                </a:solidFill>
                <a:latin typeface="Segoe Print" pitchFamily="2" charset="0"/>
              </a:rPr>
              <a:t>2008-2009</a:t>
            </a:r>
          </a:p>
        </p:txBody>
      </p:sp>
      <p:sp>
        <p:nvSpPr>
          <p:cNvPr id="74803" name="Text Box 51"/>
          <p:cNvSpPr txBox="1">
            <a:spLocks noChangeArrowheads="1"/>
          </p:cNvSpPr>
          <p:nvPr/>
        </p:nvSpPr>
        <p:spPr bwMode="auto">
          <a:xfrm>
            <a:off x="6804026" y="2879272"/>
            <a:ext cx="18208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 b="1" dirty="0">
                <a:solidFill>
                  <a:schemeClr val="bg1"/>
                </a:solidFill>
                <a:latin typeface="Segoe Print" pitchFamily="2" charset="0"/>
              </a:rPr>
              <a:t>2007-2008</a:t>
            </a:r>
          </a:p>
        </p:txBody>
      </p:sp>
      <p:sp>
        <p:nvSpPr>
          <p:cNvPr id="74804" name="Text Box 52"/>
          <p:cNvSpPr txBox="1">
            <a:spLocks noChangeArrowheads="1"/>
          </p:cNvSpPr>
          <p:nvPr/>
        </p:nvSpPr>
        <p:spPr bwMode="auto">
          <a:xfrm>
            <a:off x="7493913" y="1901599"/>
            <a:ext cx="18208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 b="1" dirty="0">
                <a:solidFill>
                  <a:schemeClr val="bg1"/>
                </a:solidFill>
                <a:latin typeface="Segoe Print" pitchFamily="2" charset="0"/>
              </a:rPr>
              <a:t>2009-2010</a:t>
            </a:r>
          </a:p>
        </p:txBody>
      </p:sp>
      <p:graphicFrame>
        <p:nvGraphicFramePr>
          <p:cNvPr id="74806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937838"/>
              </p:ext>
            </p:extLst>
          </p:nvPr>
        </p:nvGraphicFramePr>
        <p:xfrm>
          <a:off x="426806" y="1859190"/>
          <a:ext cx="7160992" cy="335280"/>
        </p:xfrm>
        <a:graphic>
          <a:graphicData uri="http://schemas.openxmlformats.org/drawingml/2006/table">
            <a:tbl>
              <a:tblPr/>
              <a:tblGrid>
                <a:gridCol w="7160992"/>
              </a:tblGrid>
              <a:tr h="1873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7B1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pitchFamily="2" charset="0"/>
                        </a:rPr>
                        <a:t>4211 adet set, 1365 okul, 150.000 öğrenci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94902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3375" y="212273"/>
            <a:ext cx="8459788" cy="7858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2002-2012, 10 YILDA</a:t>
            </a:r>
            <a:br>
              <a:rPr lang="tr-T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tr-T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1 MİLYON 200 BİN ÖĞRENCİ!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tr-TR" sz="2800" dirty="0" smtClean="0">
                <a:solidFill>
                  <a:srgbClr val="FFFF00"/>
                </a:solidFill>
                <a:latin typeface="Segoe Print" pitchFamily="2" charset="0"/>
              </a:rPr>
              <a:t>	</a:t>
            </a:r>
          </a:p>
          <a:p>
            <a:pPr marL="457200" indent="-457200">
              <a:buNone/>
            </a:pPr>
            <a:r>
              <a:rPr lang="tr-TR" sz="2800" dirty="0" smtClean="0">
                <a:solidFill>
                  <a:srgbClr val="FFFF00"/>
                </a:solidFill>
                <a:latin typeface="Segoe Print" pitchFamily="2" charset="0"/>
              </a:rPr>
              <a:t>	PROJE </a:t>
            </a:r>
            <a:r>
              <a:rPr lang="tr-TR" sz="2800" dirty="0" smtClean="0">
                <a:solidFill>
                  <a:schemeClr val="bg1"/>
                </a:solidFill>
                <a:latin typeface="Segoe Print" pitchFamily="2" charset="0"/>
              </a:rPr>
              <a:t>10 YILDA, 40 İLDE,</a:t>
            </a:r>
          </a:p>
          <a:p>
            <a:pPr marL="457200" indent="-457200">
              <a:buNone/>
            </a:pPr>
            <a:r>
              <a:rPr lang="tr-TR" sz="2800" dirty="0" smtClean="0">
                <a:solidFill>
                  <a:srgbClr val="FFFF00"/>
                </a:solidFill>
                <a:latin typeface="Segoe Print" pitchFamily="2" charset="0"/>
              </a:rPr>
              <a:t>	</a:t>
            </a:r>
            <a:r>
              <a:rPr lang="tr-TR" sz="2800" dirty="0" smtClean="0">
                <a:solidFill>
                  <a:schemeClr val="bg1"/>
                </a:solidFill>
                <a:latin typeface="Segoe Print" pitchFamily="2" charset="0"/>
              </a:rPr>
              <a:t>2 BİN 942 OKULDA</a:t>
            </a:r>
            <a:r>
              <a:rPr lang="tr-TR" sz="2800" dirty="0" smtClean="0">
                <a:solidFill>
                  <a:srgbClr val="FFFF00"/>
                </a:solidFill>
                <a:latin typeface="Segoe Print" pitchFamily="2" charset="0"/>
              </a:rPr>
              <a:t/>
            </a:r>
            <a:br>
              <a:rPr lang="tr-TR" sz="2800" dirty="0" smtClean="0">
                <a:solidFill>
                  <a:srgbClr val="FFFF00"/>
                </a:solidFill>
                <a:latin typeface="Segoe Print" pitchFamily="2" charset="0"/>
              </a:rPr>
            </a:br>
            <a:r>
              <a:rPr lang="tr-TR" sz="2800" dirty="0" smtClean="0">
                <a:solidFill>
                  <a:schemeClr val="bg1"/>
                </a:solidFill>
                <a:latin typeface="Segoe Print" pitchFamily="2" charset="0"/>
              </a:rPr>
              <a:t>1 MİLYON 200 BİN </a:t>
            </a:r>
            <a:r>
              <a:rPr lang="tr-TR" sz="2800" dirty="0" smtClean="0">
                <a:solidFill>
                  <a:srgbClr val="FFFF00"/>
                </a:solidFill>
                <a:latin typeface="Segoe Print" pitchFamily="2" charset="0"/>
              </a:rPr>
              <a:t>İLKÖĞRETİM </a:t>
            </a:r>
          </a:p>
          <a:p>
            <a:pPr marL="457200" indent="-457200">
              <a:buNone/>
            </a:pPr>
            <a:r>
              <a:rPr lang="tr-TR" sz="2800" dirty="0">
                <a:solidFill>
                  <a:srgbClr val="FFFF00"/>
                </a:solidFill>
                <a:latin typeface="Segoe Print" pitchFamily="2" charset="0"/>
              </a:rPr>
              <a:t>	</a:t>
            </a:r>
            <a:r>
              <a:rPr lang="tr-TR" sz="2800" dirty="0" smtClean="0">
                <a:solidFill>
                  <a:srgbClr val="FFFF00"/>
                </a:solidFill>
                <a:latin typeface="Segoe Print" pitchFamily="2" charset="0"/>
              </a:rPr>
              <a:t>2’NCİ SINIF ÖĞRENCİSİNE ULAŞTI.</a:t>
            </a:r>
            <a:endParaRPr lang="tr-TR" sz="2800" b="0" dirty="0" smtClean="0">
              <a:solidFill>
                <a:srgbClr val="FFFF00"/>
              </a:solidFill>
              <a:latin typeface="Segoe Print" pitchFamily="2" charset="0"/>
            </a:endParaRPr>
          </a:p>
          <a:p>
            <a:pPr>
              <a:buNone/>
            </a:pPr>
            <a:r>
              <a:rPr lang="tr-T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	 2010’DAN BU YANA İSTANBUL’UN </a:t>
            </a:r>
            <a:br>
              <a:rPr lang="tr-T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tr-T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TÜM İLKÖĞRETİM OKULLARINDA           </a:t>
            </a:r>
            <a:r>
              <a:rPr lang="tr-T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    UYGULANIYOR</a:t>
            </a:r>
            <a:r>
              <a:rPr lang="tr-T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OKULLARDA UYGULAMA ORANI           ÇOK YÜKSEK!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3375" y="1154114"/>
            <a:ext cx="4369254" cy="4587875"/>
          </a:xfrm>
        </p:spPr>
        <p:txBody>
          <a:bodyPr/>
          <a:lstStyle/>
          <a:p>
            <a:pPr marL="457200" indent="-457200">
              <a:buNone/>
            </a:pPr>
            <a:r>
              <a:rPr lang="tr-TR" b="0" dirty="0" smtClean="0">
                <a:solidFill>
                  <a:schemeClr val="bg1"/>
                </a:solidFill>
                <a:latin typeface="Segoe Print" pitchFamily="2" charset="0"/>
              </a:rPr>
              <a:t>	</a:t>
            </a:r>
          </a:p>
          <a:p>
            <a:pPr marL="457200" indent="-457200">
              <a:buNone/>
            </a:pPr>
            <a:r>
              <a:rPr lang="tr-TR" b="0" dirty="0" smtClean="0">
                <a:solidFill>
                  <a:schemeClr val="bg1"/>
                </a:solidFill>
                <a:latin typeface="Segoe Print" pitchFamily="2" charset="0"/>
              </a:rPr>
              <a:t>	Bağımsız araştırma kuruluşu </a:t>
            </a:r>
            <a:r>
              <a:rPr lang="tr-TR" dirty="0" smtClean="0">
                <a:solidFill>
                  <a:schemeClr val="bg1"/>
                </a:solidFill>
                <a:latin typeface="Segoe Print" pitchFamily="2" charset="0"/>
              </a:rPr>
              <a:t>İPSOS</a:t>
            </a:r>
            <a:r>
              <a:rPr lang="tr-TR" b="0" dirty="0" smtClean="0">
                <a:solidFill>
                  <a:schemeClr val="bg1"/>
                </a:solidFill>
                <a:latin typeface="Segoe Print" pitchFamily="2" charset="0"/>
              </a:rPr>
              <a:t>’un öğrenci, öğretmen ve velilerle  görüşerek yaptığı ankete göre: </a:t>
            </a:r>
          </a:p>
          <a:p>
            <a:pPr marL="457200" indent="-457200">
              <a:buNone/>
            </a:pPr>
            <a:r>
              <a:rPr lang="tr-TR" b="0" dirty="0" smtClean="0">
                <a:solidFill>
                  <a:schemeClr val="bg1"/>
                </a:solidFill>
                <a:latin typeface="Segoe Print" pitchFamily="2" charset="0"/>
              </a:rPr>
              <a:t>	</a:t>
            </a:r>
          </a:p>
          <a:p>
            <a:pPr marL="457200" indent="-457200">
              <a:buNone/>
            </a:pPr>
            <a:r>
              <a:rPr lang="tr-TR" sz="2800" b="0" dirty="0" smtClean="0">
                <a:solidFill>
                  <a:schemeClr val="bg1"/>
                </a:solidFill>
                <a:latin typeface="Segoe Print" pitchFamily="2" charset="0"/>
              </a:rPr>
              <a:t>	</a:t>
            </a:r>
            <a:r>
              <a:rPr lang="tr-TR" sz="2800" dirty="0" smtClean="0">
                <a:solidFill>
                  <a:srgbClr val="FFFF00"/>
                </a:solidFill>
                <a:latin typeface="Segoe Print" pitchFamily="2" charset="0"/>
              </a:rPr>
              <a:t>SİA EĞİTİM SETİ</a:t>
            </a:r>
            <a:r>
              <a:rPr lang="tr-TR" sz="2800" b="0" dirty="0" smtClean="0">
                <a:solidFill>
                  <a:srgbClr val="FFFF00"/>
                </a:solidFill>
                <a:latin typeface="Segoe Print" pitchFamily="2" charset="0"/>
              </a:rPr>
              <a:t>’NİN OKULLARDA KULLANIM ORANI </a:t>
            </a:r>
          </a:p>
          <a:p>
            <a:pPr marL="457200" indent="-457200">
              <a:buNone/>
            </a:pPr>
            <a:r>
              <a:rPr lang="tr-TR" sz="3200" b="0" dirty="0">
                <a:solidFill>
                  <a:srgbClr val="FFFF00"/>
                </a:solidFill>
                <a:latin typeface="Segoe Print" pitchFamily="2" charset="0"/>
              </a:rPr>
              <a:t>	</a:t>
            </a:r>
            <a:r>
              <a:rPr lang="tr-TR" sz="3200" dirty="0" smtClean="0">
                <a:solidFill>
                  <a:srgbClr val="FFFF00"/>
                </a:solidFill>
                <a:latin typeface="Segoe Print" pitchFamily="2" charset="0"/>
              </a:rPr>
              <a:t>% 88</a:t>
            </a:r>
            <a:endParaRPr lang="tr-TR" sz="3200" b="0" dirty="0" smtClean="0">
              <a:solidFill>
                <a:srgbClr val="FFFF00"/>
              </a:solidFill>
              <a:latin typeface="Segoe Print" pitchFamily="2" charset="0"/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340430"/>
              </p:ext>
            </p:extLst>
          </p:nvPr>
        </p:nvGraphicFramePr>
        <p:xfrm>
          <a:off x="4065588" y="3230563"/>
          <a:ext cx="3095625" cy="232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Worksheet" r:id="rId3" imgW="3095743" imgH="2324100" progId="Excel.Sheet.8">
                  <p:embed/>
                </p:oleObj>
              </mc:Choice>
              <mc:Fallback>
                <p:oleObj name="Worksheet" r:id="rId3" imgW="3095743" imgH="2324100" progId="Excel.Sheet.8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5588" y="3230563"/>
                        <a:ext cx="3095625" cy="2322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056019"/>
              </p:ext>
            </p:extLst>
          </p:nvPr>
        </p:nvGraphicFramePr>
        <p:xfrm>
          <a:off x="4835525" y="1327150"/>
          <a:ext cx="3459163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Worksheet" r:id="rId5" imgW="3457457" imgH="1943100" progId="Excel.Sheet.8">
                  <p:embed/>
                </p:oleObj>
              </mc:Choice>
              <mc:Fallback>
                <p:oleObj name="Worksheet" r:id="rId5" imgW="3457457" imgH="1943100" progId="Excel.Sheet.8">
                  <p:embed/>
                  <p:pic>
                    <p:nvPicPr>
                      <p:cNvPr id="0" name="Picture 1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5525" y="1327150"/>
                        <a:ext cx="3459163" cy="194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SÜRDÜRÜLEBİLİRLİK</a:t>
            </a:r>
            <a:r>
              <a:rPr lang="tr-T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EĞİTİMİN SÜREKLİLİĞİ SAĞLANDI</a:t>
            </a:r>
            <a:br>
              <a:rPr lang="tr-T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tr-TR" sz="2400" b="0" dirty="0" smtClean="0">
                <a:solidFill>
                  <a:srgbClr val="FFFF00"/>
                </a:solidFill>
                <a:latin typeface="Segoe Print" pitchFamily="2" charset="0"/>
              </a:rPr>
              <a:t>	</a:t>
            </a:r>
          </a:p>
          <a:p>
            <a:pPr marL="457200" indent="0">
              <a:buNone/>
            </a:pPr>
            <a:r>
              <a:rPr lang="tr-TR" sz="2800" b="0" dirty="0" smtClean="0">
                <a:solidFill>
                  <a:schemeClr val="bg1"/>
                </a:solidFill>
                <a:latin typeface="Segoe Print" pitchFamily="2" charset="0"/>
              </a:rPr>
              <a:t>PROJEYE KATILAN</a:t>
            </a:r>
            <a:br>
              <a:rPr lang="tr-TR" sz="2800" b="0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tr-TR" sz="3200" dirty="0" smtClean="0">
                <a:solidFill>
                  <a:srgbClr val="FFFF00"/>
                </a:solidFill>
                <a:latin typeface="Segoe Print" pitchFamily="2" charset="0"/>
              </a:rPr>
              <a:t>HER OKULA </a:t>
            </a:r>
            <a:r>
              <a:rPr lang="tr-TR" sz="3200" b="0" dirty="0" smtClean="0">
                <a:solidFill>
                  <a:srgbClr val="FFFF00"/>
                </a:solidFill>
                <a:latin typeface="Segoe Print" pitchFamily="2" charset="0"/>
              </a:rPr>
              <a:t>HER Y</a:t>
            </a:r>
            <a:r>
              <a:rPr lang="tr-TR" sz="3200" dirty="0" smtClean="0">
                <a:solidFill>
                  <a:srgbClr val="FFFF00"/>
                </a:solidFill>
                <a:latin typeface="Segoe Print" pitchFamily="2" charset="0"/>
              </a:rPr>
              <a:t>IL,</a:t>
            </a:r>
            <a:br>
              <a:rPr lang="tr-TR" sz="3200" dirty="0" smtClean="0">
                <a:solidFill>
                  <a:srgbClr val="FFFF00"/>
                </a:solidFill>
                <a:latin typeface="Segoe Print" pitchFamily="2" charset="0"/>
              </a:rPr>
            </a:br>
            <a:r>
              <a:rPr lang="tr-TR" sz="2800" b="0" dirty="0" smtClean="0">
                <a:solidFill>
                  <a:schemeClr val="bg1"/>
                </a:solidFill>
                <a:latin typeface="Segoe Print" pitchFamily="2" charset="0"/>
              </a:rPr>
              <a:t>ÖĞRENCİ VE ÖĞRETMEN  SAYILARI GÜNCELLENEREK,</a:t>
            </a:r>
          </a:p>
          <a:p>
            <a:pPr marL="457200" indent="0">
              <a:buNone/>
            </a:pPr>
            <a:r>
              <a:rPr lang="tr-TR" sz="2800" b="0" dirty="0" smtClean="0">
                <a:solidFill>
                  <a:schemeClr val="bg1"/>
                </a:solidFill>
                <a:latin typeface="Segoe Print" pitchFamily="2" charset="0"/>
              </a:rPr>
              <a:t/>
            </a:r>
            <a:br>
              <a:rPr lang="tr-TR" sz="2800" b="0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tr-TR" sz="2800" dirty="0" smtClean="0">
                <a:solidFill>
                  <a:srgbClr val="FFFF00"/>
                </a:solidFill>
                <a:latin typeface="Segoe Print" pitchFamily="2" charset="0"/>
              </a:rPr>
              <a:t>YENİ EĞİTİM VE </a:t>
            </a:r>
            <a:endParaRPr lang="tr-TR" sz="2800" dirty="0">
              <a:solidFill>
                <a:srgbClr val="FFFF00"/>
              </a:solidFill>
              <a:latin typeface="Segoe Print" pitchFamily="2" charset="0"/>
            </a:endParaRPr>
          </a:p>
          <a:p>
            <a:pPr marL="457200" indent="0">
              <a:buNone/>
            </a:pPr>
            <a:r>
              <a:rPr lang="tr-TR" sz="2800" dirty="0" smtClean="0">
                <a:solidFill>
                  <a:srgbClr val="FFFF00"/>
                </a:solidFill>
                <a:latin typeface="Segoe Print" pitchFamily="2" charset="0"/>
              </a:rPr>
              <a:t>YARIŞMA SETLERİ  </a:t>
            </a:r>
          </a:p>
          <a:p>
            <a:pPr marL="457200" indent="0">
              <a:buNone/>
            </a:pPr>
            <a:r>
              <a:rPr lang="tr-TR" sz="2800" b="0" dirty="0" smtClean="0">
                <a:solidFill>
                  <a:srgbClr val="FFFF00"/>
                </a:solidFill>
                <a:latin typeface="Segoe Print" pitchFamily="2" charset="0"/>
              </a:rPr>
              <a:t>GÖNDERİLİYOR.</a:t>
            </a:r>
          </a:p>
          <a:p>
            <a:pPr marL="457200" indent="-457200">
              <a:buNone/>
            </a:pPr>
            <a:endParaRPr lang="tr-TR" sz="2400" b="0" dirty="0" smtClean="0">
              <a:solidFill>
                <a:schemeClr val="bg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PROJE KAMUOYUNUN DESTEĞİNİ ALDI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33375" y="1154114"/>
            <a:ext cx="4564628" cy="4587875"/>
          </a:xfrm>
        </p:spPr>
        <p:txBody>
          <a:bodyPr/>
          <a:lstStyle/>
          <a:p>
            <a:pPr>
              <a:buNone/>
            </a:pPr>
            <a:r>
              <a:rPr lang="tr-TR" sz="2200" dirty="0" smtClean="0">
                <a:latin typeface="Segoe Print" pitchFamily="2" charset="0"/>
              </a:rPr>
              <a:t>   </a:t>
            </a:r>
          </a:p>
          <a:p>
            <a:pPr>
              <a:buNone/>
            </a:pPr>
            <a:r>
              <a:rPr lang="tr-TR" sz="2200" dirty="0" smtClean="0">
                <a:latin typeface="Segoe Print" pitchFamily="2" charset="0"/>
              </a:rPr>
              <a:t>	9</a:t>
            </a:r>
            <a:r>
              <a:rPr lang="tr-TR" sz="2200" b="0" dirty="0" smtClean="0">
                <a:latin typeface="Segoe Print" pitchFamily="2" charset="0"/>
              </a:rPr>
              <a:t> yıl boyunca, </a:t>
            </a:r>
            <a:r>
              <a:rPr lang="tr-TR" sz="2200" b="0" dirty="0" smtClean="0">
                <a:solidFill>
                  <a:srgbClr val="FFFF00"/>
                </a:solidFill>
                <a:latin typeface="Segoe Print" pitchFamily="2" charset="0"/>
              </a:rPr>
              <a:t>çok</a:t>
            </a:r>
            <a:r>
              <a:rPr lang="tr-TR" sz="2200" dirty="0" smtClean="0">
                <a:solidFill>
                  <a:srgbClr val="FFFF00"/>
                </a:solidFill>
                <a:latin typeface="Segoe Print" pitchFamily="2" charset="0"/>
              </a:rPr>
              <a:t> </a:t>
            </a:r>
            <a:r>
              <a:rPr lang="tr-TR" sz="2200" b="0" dirty="0" smtClean="0">
                <a:solidFill>
                  <a:srgbClr val="FFFF00"/>
                </a:solidFill>
                <a:latin typeface="Segoe Print" pitchFamily="2" charset="0"/>
              </a:rPr>
              <a:t>sayıda  fikir önderinin </a:t>
            </a:r>
            <a:r>
              <a:rPr lang="tr-TR" sz="2200" b="0" dirty="0" smtClean="0">
                <a:latin typeface="Segoe Print" pitchFamily="2" charset="0"/>
              </a:rPr>
              <a:t>yanı sıra, konuyla ilgili STK ve kamu kuruluşlarının yöneticileri ve sanatçılar da projeye destek verdi...</a:t>
            </a:r>
          </a:p>
          <a:p>
            <a:pPr>
              <a:buNone/>
            </a:pPr>
            <a:r>
              <a:rPr lang="tr-TR" sz="2200" b="0" dirty="0" smtClean="0">
                <a:solidFill>
                  <a:srgbClr val="FFFF00"/>
                </a:solidFill>
                <a:latin typeface="Segoe Print" pitchFamily="2" charset="0"/>
              </a:rPr>
              <a:t>	Toplam 1.136 kez, gazete, dergi, internet basınında ve toplam 152 dakika televizyon basınında haber ve makale konusu oldu. </a:t>
            </a:r>
            <a:endParaRPr lang="tr-TR" sz="2200" dirty="0">
              <a:solidFill>
                <a:srgbClr val="FFFF00"/>
              </a:solidFill>
              <a:latin typeface="Segoe Print" pitchFamily="2" charset="0"/>
            </a:endParaRPr>
          </a:p>
        </p:txBody>
      </p:sp>
      <p:pic>
        <p:nvPicPr>
          <p:cNvPr id="9" name="Picture 6" descr="DSC_402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003" y="1188831"/>
            <a:ext cx="389516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DSC_39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003" y="3658282"/>
            <a:ext cx="3809999" cy="208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ÖDÜLLER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sz="half" idx="1"/>
          </p:nvPr>
        </p:nvSpPr>
        <p:spPr>
          <a:xfrm>
            <a:off x="536571" y="1154114"/>
            <a:ext cx="4564628" cy="4587875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endParaRPr lang="tr-TR" sz="2400" dirty="0" smtClean="0">
              <a:solidFill>
                <a:srgbClr val="FFFF00"/>
              </a:solidFill>
              <a:latin typeface="Segoe Print" pitchFamily="2" charset="0"/>
            </a:endParaRPr>
          </a:p>
          <a:p>
            <a:pPr marL="0">
              <a:spcBef>
                <a:spcPts val="0"/>
              </a:spcBef>
              <a:buNone/>
            </a:pPr>
            <a:endParaRPr lang="tr-TR" sz="2400" dirty="0" smtClean="0">
              <a:solidFill>
                <a:srgbClr val="FFFF00"/>
              </a:solidFill>
              <a:latin typeface="Segoe Print" pitchFamily="2" charset="0"/>
            </a:endParaRPr>
          </a:p>
          <a:p>
            <a:pPr marL="0">
              <a:spcBef>
                <a:spcPts val="0"/>
              </a:spcBef>
              <a:buNone/>
            </a:pPr>
            <a:endParaRPr lang="tr-TR" sz="2400" dirty="0">
              <a:solidFill>
                <a:srgbClr val="FFFF00"/>
              </a:solidFill>
              <a:latin typeface="Segoe Print" pitchFamily="2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tr-TR" sz="2400" dirty="0" smtClean="0">
                <a:solidFill>
                  <a:srgbClr val="FFFF00"/>
                </a:solidFill>
                <a:latin typeface="Segoe Print" pitchFamily="2" charset="0"/>
              </a:rPr>
              <a:t>“</a:t>
            </a:r>
            <a:r>
              <a:rPr lang="tr-TR" sz="2400" dirty="0">
                <a:solidFill>
                  <a:srgbClr val="FFFF00"/>
                </a:solidFill>
                <a:latin typeface="Segoe Print" pitchFamily="2" charset="0"/>
              </a:rPr>
              <a:t>Sokakta İlk Adımlar”  Cumhurbaşkanı </a:t>
            </a:r>
            <a:r>
              <a:rPr lang="tr-TR" sz="2400" dirty="0" err="1">
                <a:solidFill>
                  <a:srgbClr val="FFFF00"/>
                </a:solidFill>
                <a:latin typeface="Segoe Print" pitchFamily="2" charset="0"/>
              </a:rPr>
              <a:t>Sn.Abdullah</a:t>
            </a:r>
            <a:r>
              <a:rPr lang="tr-TR" sz="2400" dirty="0">
                <a:solidFill>
                  <a:srgbClr val="FFFF00"/>
                </a:solidFill>
                <a:latin typeface="Segoe Print" pitchFamily="2" charset="0"/>
              </a:rPr>
              <a:t> Gül tarafından bir plaketle ödüllendirildi. </a:t>
            </a:r>
          </a:p>
          <a:p>
            <a:pPr>
              <a:buNone/>
            </a:pPr>
            <a:r>
              <a:rPr lang="tr-TR" sz="2400" dirty="0" smtClean="0">
                <a:solidFill>
                  <a:srgbClr val="FFFF00"/>
                </a:solidFill>
                <a:latin typeface="Segoe Print" pitchFamily="2" charset="0"/>
              </a:rPr>
              <a:t>  </a:t>
            </a:r>
            <a:endParaRPr lang="tr-TR" sz="2400" b="0" dirty="0" smtClean="0">
              <a:latin typeface="Segoe Print" pitchFamily="2" charset="0"/>
              <a:cs typeface="Times New Roman" pitchFamily="18" charset="0"/>
            </a:endParaRPr>
          </a:p>
          <a:p>
            <a:pPr>
              <a:buNone/>
            </a:pPr>
            <a:endParaRPr lang="tr-TR" sz="2400" dirty="0">
              <a:solidFill>
                <a:srgbClr val="FFFF00"/>
              </a:solidFill>
              <a:latin typeface="Segoe Print" pitchFamily="2" charset="0"/>
            </a:endParaRPr>
          </a:p>
        </p:txBody>
      </p:sp>
      <p:pic>
        <p:nvPicPr>
          <p:cNvPr id="7" name="Picture 2" descr="D:\TASIMA\Aslı\gorseller\trafikte dikkat 10bin hayat İ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601" y="751342"/>
            <a:ext cx="3892948" cy="258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ycan\Desktop\pointistanbul\Renault 2012\Görsel\Cbaska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3601" y="3221988"/>
            <a:ext cx="3892948" cy="2596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ÖDÜLLER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4759" y="1154114"/>
            <a:ext cx="3728403" cy="457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0322" y="4180114"/>
            <a:ext cx="1307991" cy="154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4"/>
          <p:cNvSpPr>
            <a:spLocks noGrp="1"/>
          </p:cNvSpPr>
          <p:nvPr>
            <p:ph sz="half" idx="1"/>
          </p:nvPr>
        </p:nvSpPr>
        <p:spPr>
          <a:xfrm>
            <a:off x="536571" y="1154114"/>
            <a:ext cx="4564628" cy="4587875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endParaRPr lang="tr-TR" sz="2400" dirty="0" smtClean="0">
              <a:solidFill>
                <a:srgbClr val="FFFF00"/>
              </a:solidFill>
              <a:latin typeface="Segoe Print" pitchFamily="2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tr-TR" sz="2400" dirty="0" smtClean="0">
                <a:solidFill>
                  <a:srgbClr val="FFFF00"/>
                </a:solidFill>
                <a:latin typeface="Segoe Print" pitchFamily="2" charset="0"/>
              </a:rPr>
              <a:t>Türkiye Halkla İlişkiler         Derneği</a:t>
            </a:r>
            <a:r>
              <a:rPr lang="tr-TR" sz="2400" b="0" dirty="0" smtClean="0">
                <a:solidFill>
                  <a:srgbClr val="FFFF00"/>
                </a:solidFill>
                <a:latin typeface="Segoe Print" pitchFamily="2" charset="0"/>
              </a:rPr>
              <a:t>’nin (</a:t>
            </a:r>
            <a:r>
              <a:rPr lang="tr-TR" sz="2400" dirty="0" smtClean="0">
                <a:solidFill>
                  <a:srgbClr val="FFFF00"/>
                </a:solidFill>
                <a:latin typeface="Segoe Print" pitchFamily="2" charset="0"/>
              </a:rPr>
              <a:t>TÜHİD) Altın Pusula 2008 Büyük Ödülü,</a:t>
            </a:r>
            <a:r>
              <a:rPr lang="tr-TR" sz="2400" b="0" dirty="0" smtClean="0">
                <a:solidFill>
                  <a:srgbClr val="FFFF00"/>
                </a:solidFill>
                <a:latin typeface="Segoe Print" pitchFamily="2" charset="0"/>
              </a:rPr>
              <a:t> </a:t>
            </a:r>
            <a:br>
              <a:rPr lang="tr-TR" sz="2400" b="0" dirty="0" smtClean="0">
                <a:solidFill>
                  <a:srgbClr val="FFFF00"/>
                </a:solidFill>
                <a:latin typeface="Segoe Print" pitchFamily="2" charset="0"/>
              </a:rPr>
            </a:br>
            <a:r>
              <a:rPr lang="tr-TR" sz="2400" dirty="0" smtClean="0">
                <a:latin typeface="Segoe Print" pitchFamily="2" charset="0"/>
                <a:cs typeface="Times New Roman" pitchFamily="18" charset="0"/>
              </a:rPr>
              <a:t>Platin Dergisi  2007 Zirvedekiler Yarışması En İyi Sosyal Sorumluluk Projesi Ödülü</a:t>
            </a:r>
            <a:r>
              <a:rPr lang="tr-TR" sz="2400" b="0" dirty="0" smtClean="0">
                <a:latin typeface="Segoe Print" pitchFamily="2" charset="0"/>
                <a:cs typeface="Times New Roman" pitchFamily="18" charset="0"/>
              </a:rPr>
              <a:t> </a:t>
            </a:r>
          </a:p>
          <a:p>
            <a:pPr marL="0">
              <a:spcBef>
                <a:spcPts val="0"/>
              </a:spcBef>
              <a:buNone/>
            </a:pPr>
            <a:r>
              <a:rPr lang="tr-TR" sz="2400" dirty="0" smtClean="0">
                <a:solidFill>
                  <a:srgbClr val="FFFF00"/>
                </a:solidFill>
                <a:latin typeface="Segoe Print" pitchFamily="2" charset="0"/>
              </a:rPr>
              <a:t>Tüketici Dünyası Dergisi 2006 Özel Ödülü…</a:t>
            </a:r>
          </a:p>
          <a:p>
            <a:pPr>
              <a:buNone/>
            </a:pPr>
            <a:r>
              <a:rPr lang="tr-TR" sz="2400" dirty="0" smtClean="0">
                <a:solidFill>
                  <a:srgbClr val="FFFF00"/>
                </a:solidFill>
                <a:latin typeface="Segoe Print" pitchFamily="2" charset="0"/>
              </a:rPr>
              <a:t>  </a:t>
            </a:r>
            <a:endParaRPr lang="tr-TR" sz="2400" b="0" dirty="0" smtClean="0">
              <a:latin typeface="Segoe Print" pitchFamily="2" charset="0"/>
              <a:cs typeface="Times New Roman" pitchFamily="18" charset="0"/>
            </a:endParaRPr>
          </a:p>
          <a:p>
            <a:pPr>
              <a:buNone/>
            </a:pPr>
            <a:endParaRPr lang="tr-TR" sz="2400" dirty="0">
              <a:solidFill>
                <a:srgbClr val="FFFF0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2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ÖDÜLLER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sz="half" idx="1"/>
          </p:nvPr>
        </p:nvSpPr>
        <p:spPr>
          <a:xfrm>
            <a:off x="333375" y="936404"/>
            <a:ext cx="4767824" cy="4587875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endParaRPr lang="tr-TR" sz="2100" dirty="0">
              <a:solidFill>
                <a:srgbClr val="FFFF00"/>
              </a:solidFill>
              <a:latin typeface="+mj-lt"/>
            </a:endParaRPr>
          </a:p>
          <a:p>
            <a:pPr marL="0">
              <a:spcBef>
                <a:spcPts val="0"/>
              </a:spcBef>
              <a:buNone/>
            </a:pPr>
            <a:endParaRPr lang="tr-TR" sz="2100" dirty="0" smtClean="0">
              <a:solidFill>
                <a:srgbClr val="FFFF00"/>
              </a:solidFill>
              <a:latin typeface="Segoe Print" pitchFamily="2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en-US" sz="2100" dirty="0" err="1" smtClean="0">
                <a:latin typeface="Segoe Print" pitchFamily="2" charset="0"/>
              </a:rPr>
              <a:t>Türkiye</a:t>
            </a:r>
            <a:r>
              <a:rPr lang="en-US" sz="2100" dirty="0" smtClean="0">
                <a:latin typeface="Segoe Print" pitchFamily="2" charset="0"/>
              </a:rPr>
              <a:t> </a:t>
            </a:r>
            <a:r>
              <a:rPr lang="en-US" sz="2100" dirty="0" err="1" smtClean="0">
                <a:latin typeface="Segoe Print" pitchFamily="2" charset="0"/>
              </a:rPr>
              <a:t>Kurumsal</a:t>
            </a:r>
            <a:r>
              <a:rPr lang="en-US" sz="2100" dirty="0" smtClean="0">
                <a:latin typeface="Segoe Print" pitchFamily="2" charset="0"/>
              </a:rPr>
              <a:t> </a:t>
            </a:r>
            <a:r>
              <a:rPr lang="en-US" sz="2100" dirty="0" err="1" smtClean="0">
                <a:latin typeface="Segoe Print" pitchFamily="2" charset="0"/>
              </a:rPr>
              <a:t>Sosyal</a:t>
            </a:r>
            <a:r>
              <a:rPr lang="en-US" sz="2100" dirty="0" smtClean="0">
                <a:latin typeface="Segoe Print" pitchFamily="2" charset="0"/>
              </a:rPr>
              <a:t> </a:t>
            </a:r>
            <a:r>
              <a:rPr lang="en-US" sz="2100" dirty="0" err="1" smtClean="0">
                <a:latin typeface="Segoe Print" pitchFamily="2" charset="0"/>
              </a:rPr>
              <a:t>Sorumluluk</a:t>
            </a:r>
            <a:r>
              <a:rPr lang="en-US" sz="2100" dirty="0" smtClean="0">
                <a:latin typeface="Segoe Print" pitchFamily="2" charset="0"/>
              </a:rPr>
              <a:t> </a:t>
            </a:r>
            <a:r>
              <a:rPr lang="en-US" sz="2100" dirty="0" err="1" smtClean="0">
                <a:latin typeface="Segoe Print" pitchFamily="2" charset="0"/>
              </a:rPr>
              <a:t>Derneği</a:t>
            </a:r>
            <a:r>
              <a:rPr lang="en-US" sz="2100" dirty="0" smtClean="0">
                <a:latin typeface="Segoe Print" pitchFamily="2" charset="0"/>
              </a:rPr>
              <a:t> </a:t>
            </a:r>
            <a:r>
              <a:rPr lang="en-US" sz="2100" dirty="0" err="1" smtClean="0">
                <a:latin typeface="Segoe Print" pitchFamily="2" charset="0"/>
              </a:rPr>
              <a:t>ve</a:t>
            </a:r>
            <a:r>
              <a:rPr lang="en-US" sz="2100" dirty="0" smtClean="0">
                <a:latin typeface="Segoe Print" pitchFamily="2" charset="0"/>
              </a:rPr>
              <a:t> CSR </a:t>
            </a:r>
            <a:r>
              <a:rPr lang="en-US" sz="2100" dirty="0" err="1" smtClean="0">
                <a:latin typeface="Segoe Print" pitchFamily="2" charset="0"/>
              </a:rPr>
              <a:t>Europe'un</a:t>
            </a:r>
            <a:r>
              <a:rPr lang="en-US" sz="2100" dirty="0" smtClean="0">
                <a:latin typeface="Segoe Print" pitchFamily="2" charset="0"/>
              </a:rPr>
              <a:t> </a:t>
            </a:r>
            <a:r>
              <a:rPr lang="en-US" sz="2100" dirty="0" err="1" smtClean="0">
                <a:latin typeface="Segoe Print" pitchFamily="2" charset="0"/>
              </a:rPr>
              <a:t>düzenlediği</a:t>
            </a:r>
            <a:r>
              <a:rPr lang="en-US" sz="2100" dirty="0" smtClean="0">
                <a:latin typeface="Segoe Print" pitchFamily="2" charset="0"/>
              </a:rPr>
              <a:t> KSS </a:t>
            </a:r>
            <a:r>
              <a:rPr lang="en-US" sz="2100" dirty="0" err="1" smtClean="0">
                <a:latin typeface="Segoe Print" pitchFamily="2" charset="0"/>
              </a:rPr>
              <a:t>Pazaryeri</a:t>
            </a:r>
            <a:r>
              <a:rPr lang="en-US" sz="2100" dirty="0" smtClean="0">
                <a:latin typeface="Segoe Print" pitchFamily="2" charset="0"/>
              </a:rPr>
              <a:t> 2011 </a:t>
            </a:r>
            <a:r>
              <a:rPr lang="en-US" sz="2100" dirty="0" err="1" smtClean="0">
                <a:latin typeface="Segoe Print" pitchFamily="2" charset="0"/>
              </a:rPr>
              <a:t>etkinli</a:t>
            </a:r>
            <a:r>
              <a:rPr lang="tr-TR" sz="2100" dirty="0" err="1" smtClean="0">
                <a:latin typeface="Segoe Print" pitchFamily="2" charset="0"/>
              </a:rPr>
              <a:t>ğinde</a:t>
            </a:r>
            <a:r>
              <a:rPr lang="tr-TR" sz="2100" dirty="0" smtClean="0">
                <a:latin typeface="Segoe Print" pitchFamily="2" charset="0"/>
              </a:rPr>
              <a:t>: </a:t>
            </a:r>
            <a:r>
              <a:rPr lang="en-US" sz="2100" dirty="0" smtClean="0">
                <a:latin typeface="Segoe Print" pitchFamily="2" charset="0"/>
              </a:rPr>
              <a:t>En </a:t>
            </a:r>
            <a:r>
              <a:rPr lang="en-US" sz="2100" dirty="0" err="1" smtClean="0">
                <a:latin typeface="Segoe Print" pitchFamily="2" charset="0"/>
              </a:rPr>
              <a:t>İyi</a:t>
            </a:r>
            <a:r>
              <a:rPr lang="en-US" sz="2100" dirty="0" smtClean="0">
                <a:latin typeface="Segoe Print" pitchFamily="2" charset="0"/>
              </a:rPr>
              <a:t> </a:t>
            </a:r>
            <a:r>
              <a:rPr lang="en-US" sz="2100" dirty="0" err="1" smtClean="0">
                <a:latin typeface="Segoe Print" pitchFamily="2" charset="0"/>
              </a:rPr>
              <a:t>Bilinçlendirme</a:t>
            </a:r>
            <a:r>
              <a:rPr lang="en-US" sz="2100" dirty="0" smtClean="0">
                <a:latin typeface="Segoe Print" pitchFamily="2" charset="0"/>
              </a:rPr>
              <a:t> </a:t>
            </a:r>
            <a:r>
              <a:rPr lang="en-US" sz="2100" dirty="0" err="1" smtClean="0">
                <a:latin typeface="Segoe Print" pitchFamily="2" charset="0"/>
              </a:rPr>
              <a:t>Uygulaması</a:t>
            </a:r>
            <a:r>
              <a:rPr lang="en-US" sz="2100" dirty="0" smtClean="0">
                <a:latin typeface="Segoe Print" pitchFamily="2" charset="0"/>
              </a:rPr>
              <a:t> </a:t>
            </a:r>
            <a:r>
              <a:rPr lang="en-US" sz="2100" dirty="0" err="1" smtClean="0">
                <a:latin typeface="Segoe Print" pitchFamily="2" charset="0"/>
              </a:rPr>
              <a:t>Ödülü</a:t>
            </a:r>
            <a:r>
              <a:rPr lang="tr-TR" sz="2100" dirty="0" smtClean="0">
                <a:latin typeface="Segoe Print" pitchFamily="2" charset="0"/>
              </a:rPr>
              <a:t>ne  </a:t>
            </a:r>
          </a:p>
          <a:p>
            <a:pPr marL="0">
              <a:spcBef>
                <a:spcPts val="0"/>
              </a:spcBef>
              <a:buNone/>
            </a:pPr>
            <a:r>
              <a:rPr lang="tr-TR" sz="2100" dirty="0" smtClean="0">
                <a:latin typeface="Segoe Print" pitchFamily="2" charset="0"/>
              </a:rPr>
              <a:t>ve </a:t>
            </a:r>
            <a:r>
              <a:rPr lang="en-US" sz="2100" dirty="0" smtClean="0">
                <a:latin typeface="Segoe Print" pitchFamily="2" charset="0"/>
              </a:rPr>
              <a:t>CSR</a:t>
            </a:r>
            <a:r>
              <a:rPr lang="tr-TR" sz="2100" dirty="0" smtClean="0">
                <a:latin typeface="Segoe Print" pitchFamily="2" charset="0"/>
              </a:rPr>
              <a:t> </a:t>
            </a:r>
            <a:r>
              <a:rPr lang="tr-TR" sz="2100" dirty="0" err="1" smtClean="0">
                <a:latin typeface="Segoe Print" pitchFamily="2" charset="0"/>
              </a:rPr>
              <a:t>Europe</a:t>
            </a:r>
            <a:r>
              <a:rPr lang="en-US" sz="2100" dirty="0" smtClean="0">
                <a:latin typeface="Segoe Print" pitchFamily="2" charset="0"/>
              </a:rPr>
              <a:t> </a:t>
            </a:r>
            <a:r>
              <a:rPr lang="en-US" sz="2100" dirty="0" err="1" smtClean="0">
                <a:latin typeface="Segoe Print" pitchFamily="2" charset="0"/>
              </a:rPr>
              <a:t>Uluslararası</a:t>
            </a:r>
            <a:r>
              <a:rPr lang="en-US" sz="2100" dirty="0" smtClean="0">
                <a:latin typeface="Segoe Print" pitchFamily="2" charset="0"/>
              </a:rPr>
              <a:t> </a:t>
            </a:r>
            <a:r>
              <a:rPr lang="en-US" sz="2100" dirty="0" err="1" smtClean="0">
                <a:latin typeface="Segoe Print" pitchFamily="2" charset="0"/>
              </a:rPr>
              <a:t>Jürisi'nin</a:t>
            </a:r>
            <a:r>
              <a:rPr lang="en-US" sz="2100" dirty="0" smtClean="0">
                <a:latin typeface="Segoe Print" pitchFamily="2" charset="0"/>
              </a:rPr>
              <a:t> </a:t>
            </a:r>
            <a:r>
              <a:rPr lang="en-US" sz="2100" dirty="0" smtClean="0">
                <a:latin typeface="Segoe Print" pitchFamily="2" charset="0"/>
              </a:rPr>
              <a:t>3’</a:t>
            </a:r>
            <a:r>
              <a:rPr lang="tr-TR" sz="2100" dirty="0" smtClean="0">
                <a:latin typeface="Segoe Print" pitchFamily="2" charset="0"/>
              </a:rPr>
              <a:t>ü</a:t>
            </a:r>
            <a:r>
              <a:rPr lang="en-US" sz="2100" dirty="0" err="1" smtClean="0">
                <a:latin typeface="Segoe Print" pitchFamily="2" charset="0"/>
              </a:rPr>
              <a:t>ncülük</a:t>
            </a:r>
            <a:r>
              <a:rPr lang="en-US" sz="2100" dirty="0" smtClean="0">
                <a:latin typeface="Segoe Print" pitchFamily="2" charset="0"/>
              </a:rPr>
              <a:t> </a:t>
            </a:r>
            <a:r>
              <a:rPr lang="en-US" sz="2100" dirty="0" err="1" smtClean="0">
                <a:latin typeface="Segoe Print" pitchFamily="2" charset="0"/>
              </a:rPr>
              <a:t>ödülüne</a:t>
            </a:r>
            <a:r>
              <a:rPr lang="en-US" sz="2100" dirty="0" smtClean="0">
                <a:latin typeface="Segoe Print" pitchFamily="2" charset="0"/>
              </a:rPr>
              <a:t> </a:t>
            </a:r>
            <a:r>
              <a:rPr lang="en-US" sz="2100" dirty="0" err="1" smtClean="0">
                <a:latin typeface="Segoe Print" pitchFamily="2" charset="0"/>
              </a:rPr>
              <a:t>layık</a:t>
            </a:r>
            <a:r>
              <a:rPr lang="tr-TR" sz="2100" dirty="0" smtClean="0">
                <a:latin typeface="Segoe Print" pitchFamily="2" charset="0"/>
              </a:rPr>
              <a:t> gör</a:t>
            </a:r>
            <a:r>
              <a:rPr lang="en-US" sz="2100" dirty="0" err="1" smtClean="0">
                <a:latin typeface="Segoe Print" pitchFamily="2" charset="0"/>
              </a:rPr>
              <a:t>üldü</a:t>
            </a:r>
            <a:r>
              <a:rPr lang="tr-TR" sz="2100" dirty="0" smtClean="0">
                <a:latin typeface="Segoe Print" pitchFamily="2" charset="0"/>
              </a:rPr>
              <a:t>.</a:t>
            </a:r>
            <a:endParaRPr lang="tr-TR" sz="2100" dirty="0">
              <a:solidFill>
                <a:srgbClr val="FFFF00"/>
              </a:solidFill>
              <a:latin typeface="Segoe Print" pitchFamily="2" charset="0"/>
            </a:endParaRPr>
          </a:p>
        </p:txBody>
      </p:sp>
      <p:pic>
        <p:nvPicPr>
          <p:cNvPr id="71683" name="Picture 3" descr="C:\Users\aycan\Desktop\K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5536" y="3323590"/>
            <a:ext cx="3785929" cy="2520000"/>
          </a:xfrm>
          <a:prstGeom prst="rect">
            <a:avLst/>
          </a:prstGeom>
          <a:noFill/>
        </p:spPr>
      </p:pic>
      <p:pic>
        <p:nvPicPr>
          <p:cNvPr id="4098" name="Picture 2" descr="D:\TASIMA\Aslı\yol guvenligi\sokakta ilk adimlar\CET_08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190" y="1165277"/>
            <a:ext cx="3591435" cy="239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37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sz="2400" dirty="0" smtClean="0">
                <a:solidFill>
                  <a:schemeClr val="bg1"/>
                </a:solidFill>
                <a:latin typeface="Segoe Print" pitchFamily="2" charset="0"/>
              </a:rPr>
              <a:t>	</a:t>
            </a:r>
          </a:p>
          <a:p>
            <a:pPr>
              <a:buNone/>
            </a:pPr>
            <a:endParaRPr lang="tr-TR" sz="600" dirty="0" smtClean="0">
              <a:solidFill>
                <a:schemeClr val="bg1"/>
              </a:solidFill>
              <a:latin typeface="Segoe Print" pitchFamily="2" charset="0"/>
            </a:endParaRPr>
          </a:p>
          <a:p>
            <a:pPr>
              <a:buNone/>
            </a:pPr>
            <a:r>
              <a:rPr lang="tr-TR" sz="2400" dirty="0" smtClean="0">
                <a:solidFill>
                  <a:srgbClr val="FFFF00"/>
                </a:solidFill>
                <a:latin typeface="Segoe Print" pitchFamily="2" charset="0"/>
              </a:rPr>
              <a:t>	</a:t>
            </a:r>
            <a:r>
              <a:rPr lang="tr-TR" sz="2400" dirty="0" smtClean="0">
                <a:solidFill>
                  <a:schemeClr val="bg1"/>
                </a:solidFill>
                <a:latin typeface="Segoe Print" pitchFamily="2" charset="0"/>
              </a:rPr>
              <a:t>Etkili ve erken yaşta başlayan yol güvenliği </a:t>
            </a:r>
            <a:br>
              <a:rPr lang="tr-TR" sz="2400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tr-TR" sz="2400" dirty="0" smtClean="0">
                <a:solidFill>
                  <a:schemeClr val="bg1"/>
                </a:solidFill>
                <a:latin typeface="Segoe Print" pitchFamily="2" charset="0"/>
              </a:rPr>
              <a:t>eğitimi için </a:t>
            </a:r>
            <a:r>
              <a:rPr lang="tr-TR" sz="2400" u="sng" dirty="0" smtClean="0">
                <a:solidFill>
                  <a:schemeClr val="bg1"/>
                </a:solidFill>
                <a:latin typeface="Segoe Print" pitchFamily="2" charset="0"/>
              </a:rPr>
              <a:t>kamuoyu yaratmak</a:t>
            </a:r>
            <a:r>
              <a:rPr lang="tr-TR" sz="2400" dirty="0" smtClean="0">
                <a:solidFill>
                  <a:schemeClr val="bg1"/>
                </a:solidFill>
                <a:latin typeface="Segoe Print" pitchFamily="2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tr-TR" sz="300" dirty="0" smtClean="0">
              <a:solidFill>
                <a:srgbClr val="FFFF00"/>
              </a:solidFill>
              <a:latin typeface="Segoe Print" pitchFamily="2" charset="0"/>
            </a:endParaRPr>
          </a:p>
          <a:p>
            <a:pPr>
              <a:buNone/>
            </a:pPr>
            <a:r>
              <a:rPr lang="tr-TR" sz="2400" dirty="0" smtClean="0">
                <a:solidFill>
                  <a:schemeClr val="bg1"/>
                </a:solidFill>
                <a:latin typeface="Segoe Print" pitchFamily="2" charset="0"/>
              </a:rPr>
              <a:t>	Diğer kurum ve paydaşları da                               bu konuda aktif </a:t>
            </a:r>
            <a:r>
              <a:rPr lang="tr-TR" sz="2400" u="sng" dirty="0" smtClean="0">
                <a:solidFill>
                  <a:schemeClr val="bg1"/>
                </a:solidFill>
                <a:latin typeface="Segoe Print" pitchFamily="2" charset="0"/>
              </a:rPr>
              <a:t>sorumluluk almaya</a:t>
            </a:r>
            <a:r>
              <a:rPr lang="tr-TR" sz="2400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br>
              <a:rPr lang="tr-TR" sz="2400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tr-TR" sz="2400" dirty="0" smtClean="0">
                <a:solidFill>
                  <a:schemeClr val="bg1"/>
                </a:solidFill>
                <a:latin typeface="Segoe Print" pitchFamily="2" charset="0"/>
              </a:rPr>
              <a:t>teşvik etmek.</a:t>
            </a:r>
          </a:p>
          <a:p>
            <a:pPr>
              <a:buNone/>
            </a:pPr>
            <a:r>
              <a:rPr lang="tr-TR" sz="2400" dirty="0">
                <a:solidFill>
                  <a:schemeClr val="bg1"/>
                </a:solidFill>
                <a:latin typeface="Segoe Print" pitchFamily="2" charset="0"/>
              </a:rPr>
              <a:t>	</a:t>
            </a:r>
            <a:r>
              <a:rPr lang="tr-TR" sz="2400" dirty="0" smtClean="0">
                <a:solidFill>
                  <a:schemeClr val="bg1"/>
                </a:solidFill>
                <a:latin typeface="Segoe Print" pitchFamily="2" charset="0"/>
              </a:rPr>
              <a:t>VE</a:t>
            </a:r>
          </a:p>
          <a:p>
            <a:pPr>
              <a:buNone/>
            </a:pPr>
            <a:r>
              <a:rPr lang="tr-TR" sz="2400" dirty="0" smtClean="0">
                <a:solidFill>
                  <a:schemeClr val="bg1"/>
                </a:solidFill>
                <a:latin typeface="Segoe Print" pitchFamily="2" charset="0"/>
              </a:rPr>
              <a:t>   Bu alanda </a:t>
            </a:r>
            <a:r>
              <a:rPr lang="tr-TR" sz="2400" u="sng" dirty="0" smtClean="0">
                <a:solidFill>
                  <a:schemeClr val="bg1"/>
                </a:solidFill>
                <a:latin typeface="Segoe Print" pitchFamily="2" charset="0"/>
              </a:rPr>
              <a:t>Sürdürülebilir</a:t>
            </a:r>
            <a:r>
              <a:rPr lang="tr-TR" sz="2400" dirty="0" smtClean="0">
                <a:solidFill>
                  <a:schemeClr val="bg1"/>
                </a:solidFill>
                <a:latin typeface="Segoe Print" pitchFamily="2" charset="0"/>
              </a:rPr>
              <a:t> olmak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485775" y="393701"/>
            <a:ext cx="84597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 PROJENİN</a:t>
            </a:r>
            <a:r>
              <a:rPr kumimoji="0" lang="tr-TR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 DİĞER </a:t>
            </a:r>
            <a:r>
              <a:rPr lang="tr-TR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AMAÇ VE HEDEFLERİ</a:t>
            </a: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endParaRPr kumimoji="0" lang="tr-TR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1666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2012 VE ÖTESİ : 10’NCU YILDA HEDEFLER AŞILDI. </a:t>
            </a:r>
          </a:p>
        </p:txBody>
      </p:sp>
      <p:pic>
        <p:nvPicPr>
          <p:cNvPr id="7" name="Content Placeholder 3" descr="sia log onuncu yı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63859" y="1154114"/>
            <a:ext cx="4029304" cy="4587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33374" y="1052516"/>
            <a:ext cx="4430485" cy="4587875"/>
          </a:xfrm>
        </p:spPr>
        <p:txBody>
          <a:bodyPr/>
          <a:lstStyle/>
          <a:p>
            <a:pPr marL="457200" indent="-457200">
              <a:buNone/>
            </a:pPr>
            <a:r>
              <a:rPr lang="tr-TR" sz="2800" b="0" dirty="0" smtClean="0">
                <a:solidFill>
                  <a:srgbClr val="FFFF00"/>
                </a:solidFill>
                <a:latin typeface="Segoe Print" pitchFamily="2" charset="0"/>
              </a:rPr>
              <a:t>	</a:t>
            </a:r>
            <a:endParaRPr lang="tr-TR" b="0" dirty="0" smtClean="0">
              <a:solidFill>
                <a:srgbClr val="FFFF00"/>
              </a:solidFill>
              <a:latin typeface="Segoe Print" pitchFamily="2" charset="0"/>
            </a:endParaRPr>
          </a:p>
          <a:p>
            <a:pPr marL="457200" indent="-457200">
              <a:buNone/>
            </a:pPr>
            <a:r>
              <a:rPr lang="tr-TR" sz="3600" b="0" dirty="0" smtClean="0">
                <a:solidFill>
                  <a:srgbClr val="FFFF00"/>
                </a:solidFill>
                <a:latin typeface="Segoe Print" pitchFamily="2" charset="0"/>
              </a:rPr>
              <a:t>	1 MİLYON 200 BİN ÖĞRENCİ!</a:t>
            </a:r>
            <a:r>
              <a:rPr lang="tr-TR" sz="2000" b="0" dirty="0" smtClean="0">
                <a:solidFill>
                  <a:srgbClr val="FFFF00"/>
                </a:solidFill>
                <a:latin typeface="Segoe Print" pitchFamily="2" charset="0"/>
              </a:rPr>
              <a:t>	</a:t>
            </a:r>
          </a:p>
          <a:p>
            <a:pPr marL="457200" indent="-457200">
              <a:buNone/>
            </a:pPr>
            <a:r>
              <a:rPr lang="tr-TR" sz="2000" b="0" dirty="0" smtClean="0">
                <a:solidFill>
                  <a:srgbClr val="FFFF00"/>
                </a:solidFill>
                <a:latin typeface="Segoe Print" pitchFamily="2" charset="0"/>
              </a:rPr>
              <a:t>	</a:t>
            </a:r>
            <a:r>
              <a:rPr lang="tr-TR" sz="2000" b="0" dirty="0" smtClean="0">
                <a:solidFill>
                  <a:srgbClr val="FFFF00"/>
                </a:solidFill>
                <a:latin typeface="Segoe Print" pitchFamily="2" charset="0"/>
              </a:rPr>
              <a:t>2012’DEN </a:t>
            </a:r>
            <a:r>
              <a:rPr lang="tr-TR" sz="2000" b="0" dirty="0" smtClean="0">
                <a:solidFill>
                  <a:srgbClr val="FFFF00"/>
                </a:solidFill>
                <a:latin typeface="Segoe Print" pitchFamily="2" charset="0"/>
              </a:rPr>
              <a:t>İTİBAREN  EĞİTİM SETİNDE            YOL GÜVENLİĞİNİN       YANI SIRA, SÜRDÜRÜLEBİLİR ULAŞIM VE ÇEVRE KONULARINA DA YER VERİLECEK...</a:t>
            </a:r>
            <a:endParaRPr lang="tr-TR" sz="2800" b="0" dirty="0" smtClean="0">
              <a:solidFill>
                <a:schemeClr val="bg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tr-TR" sz="4000" dirty="0" smtClean="0"/>
          </a:p>
          <a:p>
            <a:pPr algn="ctr" eaLnBrk="1" hangingPunct="1">
              <a:buFont typeface="Wingdings" pitchFamily="2" charset="2"/>
              <a:buNone/>
            </a:pPr>
            <a:endParaRPr lang="tr-TR" sz="4000" dirty="0" smtClean="0"/>
          </a:p>
          <a:p>
            <a:pPr algn="ctr" eaLnBrk="1" hangingPunct="1">
              <a:buFont typeface="Wingdings" pitchFamily="2" charset="2"/>
              <a:buNone/>
            </a:pPr>
            <a:endParaRPr lang="tr-TR" sz="4000" dirty="0" smtClean="0"/>
          </a:p>
          <a:p>
            <a:pPr algn="ctr" eaLnBrk="1" hangingPunct="1">
              <a:buFont typeface="Wingdings" pitchFamily="2" charset="2"/>
              <a:buNone/>
            </a:pPr>
            <a:endParaRPr lang="tr-TR" sz="4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667660" y="1302370"/>
            <a:ext cx="605245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800" b="1" dirty="0" smtClean="0">
              <a:solidFill>
                <a:srgbClr val="FFFF00"/>
              </a:solidFill>
              <a:latin typeface="Segoe Print" pitchFamily="2" charset="0"/>
            </a:endParaRPr>
          </a:p>
          <a:p>
            <a:r>
              <a:rPr lang="tr-TR" sz="2800" b="1" dirty="0" smtClean="0">
                <a:solidFill>
                  <a:srgbClr val="FFFF00"/>
                </a:solidFill>
                <a:latin typeface="Segoe Print" pitchFamily="2" charset="0"/>
              </a:rPr>
              <a:t>Biz Renault olarak yol güvenliği eğitimini iş edindik.</a:t>
            </a:r>
            <a:br>
              <a:rPr lang="tr-TR" sz="2800" b="1" dirty="0" smtClean="0">
                <a:solidFill>
                  <a:srgbClr val="FFFF00"/>
                </a:solidFill>
                <a:latin typeface="Segoe Print" pitchFamily="2" charset="0"/>
              </a:rPr>
            </a:br>
            <a:r>
              <a:rPr lang="tr-TR" sz="2800" b="1" dirty="0" smtClean="0">
                <a:solidFill>
                  <a:srgbClr val="FFFF00"/>
                </a:solidFill>
                <a:latin typeface="Segoe Print" pitchFamily="2" charset="0"/>
              </a:rPr>
              <a:t>Trafik herkes için güvenli hale gelene kadar iş başındayız! </a:t>
            </a:r>
            <a:br>
              <a:rPr lang="tr-TR" sz="2800" b="1" dirty="0" smtClean="0">
                <a:solidFill>
                  <a:srgbClr val="FFFF00"/>
                </a:solidFill>
                <a:latin typeface="Segoe Print" pitchFamily="2" charset="0"/>
              </a:rPr>
            </a:br>
            <a:r>
              <a:rPr lang="tr-TR" sz="2800" b="1" dirty="0" smtClean="0">
                <a:solidFill>
                  <a:srgbClr val="FFFF00"/>
                </a:solidFill>
                <a:latin typeface="Segoe Print" pitchFamily="2" charset="0"/>
              </a:rPr>
              <a:t>Ve herkesi bu konuda sorumluluk almaya davet ediyoruz!</a:t>
            </a:r>
            <a:br>
              <a:rPr lang="tr-TR" sz="2800" b="1" dirty="0" smtClean="0">
                <a:solidFill>
                  <a:srgbClr val="FFFF00"/>
                </a:solidFill>
                <a:latin typeface="Segoe Print" pitchFamily="2" charset="0"/>
              </a:rPr>
            </a:br>
            <a:endParaRPr lang="tr-TR" sz="2800" b="1" dirty="0" smtClean="0">
              <a:solidFill>
                <a:srgbClr val="FFFF00"/>
              </a:solidFill>
              <a:latin typeface="Segoe Print" pitchFamily="2" charset="0"/>
            </a:endParaRPr>
          </a:p>
          <a:p>
            <a:r>
              <a:rPr lang="tr-TR" sz="2800" b="1" dirty="0" smtClean="0">
                <a:solidFill>
                  <a:srgbClr val="FFFF00"/>
                </a:solidFill>
                <a:latin typeface="Segoe Print" pitchFamily="2" charset="0"/>
              </a:rPr>
              <a:t>Teşekkürler...</a:t>
            </a:r>
            <a:endParaRPr lang="tr-TR" sz="2800" dirty="0">
              <a:solidFill>
                <a:srgbClr val="FFFF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TRAFİKTE ÇOCUKLARIMIZI KORUYAMIYORUZ! </a:t>
            </a:r>
            <a:endParaRPr lang="tr-T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33374" y="1154114"/>
            <a:ext cx="6531883" cy="4587875"/>
          </a:xfrm>
        </p:spPr>
        <p:txBody>
          <a:bodyPr/>
          <a:lstStyle/>
          <a:p>
            <a:pPr lvl="0">
              <a:buNone/>
              <a:tabLst>
                <a:tab pos="3940175" algn="l"/>
              </a:tabLst>
            </a:pPr>
            <a:r>
              <a:rPr lang="tr-T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	</a:t>
            </a:r>
          </a:p>
          <a:p>
            <a:pPr lvl="0">
              <a:buNone/>
              <a:tabLst>
                <a:tab pos="3940175" algn="l"/>
              </a:tabLst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	</a:t>
            </a:r>
            <a:r>
              <a:rPr lang="tr-T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Türkiye’de;</a:t>
            </a:r>
          </a:p>
          <a:p>
            <a:pPr lvl="0">
              <a:buNone/>
              <a:tabLst>
                <a:tab pos="3940175" algn="l"/>
              </a:tabLst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	T</a:t>
            </a:r>
            <a:r>
              <a:rPr lang="tr-T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rafik kazalarında yaşamını yitiren </a:t>
            </a:r>
            <a:r>
              <a:rPr lang="tr-T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her 100 yayadan 26’sı çocuk!</a:t>
            </a:r>
            <a:endParaRPr lang="tr-TR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lvl="0">
              <a:buNone/>
              <a:tabLst>
                <a:tab pos="3940175" algn="l"/>
              </a:tabLst>
            </a:pPr>
            <a:r>
              <a:rPr lang="tr-T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	Çocuklara zarar veren </a:t>
            </a:r>
            <a:r>
              <a:rPr lang="tr-T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kazalar en çok okulların dağılma saatlerinde meydana geliyor!</a:t>
            </a:r>
            <a:endParaRPr lang="tr-TR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lvl="0">
              <a:buNone/>
              <a:tabLst>
                <a:tab pos="3940175" algn="l"/>
              </a:tabLst>
            </a:pPr>
            <a:r>
              <a:rPr lang="tr-T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 Trafik kazalarındaki çocuk ölümü oranı, </a:t>
            </a:r>
            <a:r>
              <a:rPr lang="tr-T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AB ülkelerine göre 4 kat daha yüksek!</a:t>
            </a:r>
            <a:endParaRPr lang="tr-T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  <a:tabLst>
                <a:tab pos="3940175" algn="l"/>
              </a:tabLst>
            </a:pPr>
            <a:r>
              <a:rPr lang="tr-TR" sz="2800" dirty="0" smtClean="0">
                <a:solidFill>
                  <a:srgbClr val="FFFF00"/>
                </a:solidFill>
                <a:latin typeface="Segoe Print" pitchFamily="2" charset="0"/>
              </a:rPr>
              <a:t>	                             </a:t>
            </a:r>
          </a:p>
          <a:p>
            <a:pPr lvl="0">
              <a:buNone/>
              <a:tabLst>
                <a:tab pos="3940175" algn="l"/>
              </a:tabLst>
            </a:pPr>
            <a:r>
              <a:rPr lang="tr-TR" sz="2800" dirty="0" smtClean="0">
                <a:solidFill>
                  <a:schemeClr val="bg1"/>
                </a:solidFill>
                <a:latin typeface="Segoe Print" pitchFamily="2" charset="0"/>
              </a:rPr>
              <a:t>	Çünkü;</a:t>
            </a:r>
          </a:p>
          <a:p>
            <a:pPr lvl="0">
              <a:buNone/>
              <a:tabLst>
                <a:tab pos="3940175" algn="l"/>
              </a:tabLst>
            </a:pPr>
            <a:r>
              <a:rPr lang="tr-TR" sz="2800" dirty="0" smtClean="0">
                <a:solidFill>
                  <a:schemeClr val="bg1"/>
                </a:solidFill>
                <a:latin typeface="Segoe Print" pitchFamily="2" charset="0"/>
              </a:rPr>
              <a:t>	uzmanlara göre, herşeyden önce</a:t>
            </a:r>
          </a:p>
          <a:p>
            <a:pPr lvl="0">
              <a:buNone/>
              <a:tabLst>
                <a:tab pos="3940175" algn="l"/>
              </a:tabLst>
            </a:pPr>
            <a:r>
              <a:rPr lang="tr-TR" sz="2800" dirty="0" smtClean="0">
                <a:solidFill>
                  <a:schemeClr val="bg1"/>
                </a:solidFill>
                <a:latin typeface="Segoe Print" pitchFamily="2" charset="0"/>
              </a:rPr>
              <a:t>	</a:t>
            </a:r>
            <a:r>
              <a:rPr lang="tr-TR" sz="2800" dirty="0" smtClean="0">
                <a:solidFill>
                  <a:srgbClr val="FFFF00"/>
                </a:solidFill>
                <a:latin typeface="Segoe Print" pitchFamily="2" charset="0"/>
              </a:rPr>
              <a:t>Türkiye’de  yol güvenliği eğitimi</a:t>
            </a:r>
          </a:p>
          <a:p>
            <a:pPr lvl="0">
              <a:buNone/>
              <a:tabLst>
                <a:tab pos="3940175" algn="l"/>
              </a:tabLst>
            </a:pPr>
            <a:r>
              <a:rPr lang="tr-TR" sz="2800" dirty="0" smtClean="0">
                <a:solidFill>
                  <a:srgbClr val="FFFF00"/>
                </a:solidFill>
                <a:latin typeface="Segoe Print" pitchFamily="2" charset="0"/>
              </a:rPr>
              <a:t>	</a:t>
            </a:r>
            <a:r>
              <a:rPr lang="tr-TR" sz="2800" dirty="0" smtClean="0">
                <a:solidFill>
                  <a:schemeClr val="bg1"/>
                </a:solidFill>
                <a:latin typeface="Segoe Print" pitchFamily="2" charset="0"/>
              </a:rPr>
              <a:t>hem nitelik hem de nicelik olarak</a:t>
            </a:r>
          </a:p>
          <a:p>
            <a:pPr lvl="0">
              <a:buNone/>
              <a:tabLst>
                <a:tab pos="3940175" algn="l"/>
              </a:tabLst>
            </a:pPr>
            <a:r>
              <a:rPr lang="tr-TR" sz="5400" dirty="0" smtClean="0">
                <a:solidFill>
                  <a:srgbClr val="FFFF00"/>
                </a:solidFill>
                <a:latin typeface="Segoe Print" pitchFamily="2" charset="0"/>
              </a:rPr>
              <a:t>	yeterli değil!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485775" y="321131"/>
            <a:ext cx="84597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ÇOCUKLARIMIZ</a:t>
            </a:r>
            <a:r>
              <a:rPr kumimoji="0" lang="tr-TR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TRAFİKTE </a:t>
            </a:r>
            <a:br>
              <a:rPr kumimoji="0" lang="tr-TR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</a:br>
            <a:r>
              <a:rPr lang="tr-TR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NEDEN TEHDİT ALTINDA</a:t>
            </a: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? </a:t>
            </a:r>
            <a:endParaRPr kumimoji="0" lang="tr-TR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YIL 2001: RENAULT BİR KARAR VERDİ!</a:t>
            </a:r>
            <a:endParaRPr lang="tr-T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6000">
              <a:lnSpc>
                <a:spcPct val="200000"/>
              </a:lnSpc>
              <a:spcBef>
                <a:spcPts val="6600"/>
              </a:spcBef>
              <a:buNone/>
            </a:pPr>
            <a:r>
              <a:rPr lang="tr-TR" sz="2800" dirty="0" smtClean="0">
                <a:solidFill>
                  <a:srgbClr val="FFFF00"/>
                </a:solidFill>
                <a:latin typeface="Segoe Print" pitchFamily="2" charset="0"/>
              </a:rPr>
              <a:t> Biz Renault olarak; </a:t>
            </a:r>
          </a:p>
          <a:p>
            <a:pPr>
              <a:lnSpc>
                <a:spcPct val="150000"/>
              </a:lnSpc>
              <a:buNone/>
            </a:pPr>
            <a:r>
              <a:rPr lang="tr-TR" sz="2800" dirty="0" smtClean="0">
                <a:solidFill>
                  <a:srgbClr val="FFFF00"/>
                </a:solidFill>
                <a:latin typeface="Segoe Print" pitchFamily="2" charset="0"/>
              </a:rPr>
              <a:t> "Yol güvenliği eğitimini iş edindik...</a:t>
            </a:r>
          </a:p>
          <a:p>
            <a:pPr>
              <a:lnSpc>
                <a:spcPct val="150000"/>
              </a:lnSpc>
              <a:buNone/>
            </a:pPr>
            <a:r>
              <a:rPr lang="tr-TR" sz="2800" dirty="0" smtClean="0">
                <a:solidFill>
                  <a:srgbClr val="FFFF00"/>
                </a:solidFill>
                <a:latin typeface="Segoe Print" pitchFamily="2" charset="0"/>
              </a:rPr>
              <a:t> Çocuklarımız trafikte kendilerini </a:t>
            </a:r>
          </a:p>
          <a:p>
            <a:pPr>
              <a:buNone/>
            </a:pPr>
            <a:r>
              <a:rPr lang="tr-TR" sz="2800" dirty="0" smtClean="0">
                <a:solidFill>
                  <a:srgbClr val="FFFF00"/>
                </a:solidFill>
                <a:latin typeface="Segoe Print" pitchFamily="2" charset="0"/>
              </a:rPr>
              <a:t> korumayı VE diğer bireylere karşı </a:t>
            </a:r>
          </a:p>
          <a:p>
            <a:pPr>
              <a:buNone/>
            </a:pPr>
            <a:r>
              <a:rPr lang="tr-TR" sz="2800" dirty="0">
                <a:solidFill>
                  <a:srgbClr val="FFFF00"/>
                </a:solidFill>
                <a:latin typeface="Segoe Print" pitchFamily="2" charset="0"/>
              </a:rPr>
              <a:t> </a:t>
            </a:r>
            <a:r>
              <a:rPr lang="tr-TR" sz="2800" dirty="0" smtClean="0">
                <a:solidFill>
                  <a:srgbClr val="FFFF00"/>
                </a:solidFill>
                <a:latin typeface="Segoe Print" pitchFamily="2" charset="0"/>
              </a:rPr>
              <a:t>saygılı davranmayı öğrenene </a:t>
            </a:r>
          </a:p>
          <a:p>
            <a:pPr>
              <a:buNone/>
            </a:pPr>
            <a:r>
              <a:rPr lang="tr-TR" sz="2800" dirty="0">
                <a:solidFill>
                  <a:srgbClr val="FFFF00"/>
                </a:solidFill>
                <a:latin typeface="Segoe Print" pitchFamily="2" charset="0"/>
              </a:rPr>
              <a:t> </a:t>
            </a:r>
            <a:r>
              <a:rPr lang="tr-TR" sz="2800" dirty="0" smtClean="0">
                <a:solidFill>
                  <a:srgbClr val="FFFF00"/>
                </a:solidFill>
                <a:latin typeface="Segoe Print" pitchFamily="2" charset="0"/>
              </a:rPr>
              <a:t>kadar iş başındayız!"</a:t>
            </a:r>
            <a:endParaRPr lang="tr-TR" sz="2800" dirty="0">
              <a:solidFill>
                <a:srgbClr val="FFFF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VE SOKAKTA İLK ADIMLAR PROJESİ       2002’DE BAŞLADI</a:t>
            </a:r>
            <a:endParaRPr lang="tr-T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28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tr-TR" sz="2800" dirty="0" smtClean="0">
                <a:solidFill>
                  <a:srgbClr val="FFFF00"/>
                </a:solidFill>
              </a:rPr>
              <a:t> </a:t>
            </a:r>
            <a:endParaRPr lang="tr-TR" sz="2800" dirty="0">
              <a:solidFill>
                <a:srgbClr val="FFFF00"/>
              </a:solidFill>
            </a:endParaRPr>
          </a:p>
        </p:txBody>
      </p:sp>
      <p:pic>
        <p:nvPicPr>
          <p:cNvPr id="4" name="Picture 6" descr="C:\Users\nasa\Desktop\pointistanbul\Pİ\showreel\SİA\SİA 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33377" y="1154856"/>
            <a:ext cx="8459786" cy="484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3375" y="1110572"/>
            <a:ext cx="8459788" cy="4587875"/>
          </a:xfrm>
        </p:spPr>
        <p:txBody>
          <a:bodyPr/>
          <a:lstStyle/>
          <a:p>
            <a:pPr lvl="0">
              <a:buFont typeface="Wingdings" pitchFamily="2" charset="2"/>
              <a:buChar char="ü"/>
              <a:tabLst>
                <a:tab pos="3940175" algn="l"/>
              </a:tabLst>
            </a:pPr>
            <a:endParaRPr lang="tr-TR" sz="300" b="0" dirty="0" smtClean="0">
              <a:solidFill>
                <a:schemeClr val="bg1"/>
              </a:solidFill>
              <a:latin typeface="Segoe Print" pitchFamily="2" charset="0"/>
            </a:endParaRPr>
          </a:p>
          <a:p>
            <a:pPr>
              <a:buNone/>
            </a:pPr>
            <a:r>
              <a:rPr lang="tr-TR" sz="2400" dirty="0" smtClean="0">
                <a:solidFill>
                  <a:schemeClr val="bg1"/>
                </a:solidFill>
                <a:latin typeface="Segoe Print" pitchFamily="2" charset="0"/>
              </a:rPr>
              <a:t>	İlkokul 2. sınıf öğrencilerine yönelik, yol güvenliğini temel alan bir "Eğitim"</a:t>
            </a:r>
            <a:r>
              <a:rPr lang="tr-TR" sz="2400" dirty="0" smtClean="0">
                <a:solidFill>
                  <a:srgbClr val="FFFF00"/>
                </a:solidFill>
                <a:latin typeface="Segoe Print" pitchFamily="2" charset="0"/>
              </a:rPr>
              <a:t> </a:t>
            </a:r>
            <a:r>
              <a:rPr lang="tr-TR" sz="2400" dirty="0" smtClean="0">
                <a:solidFill>
                  <a:schemeClr val="bg1"/>
                </a:solidFill>
                <a:latin typeface="Segoe Print" pitchFamily="2" charset="0"/>
              </a:rPr>
              <a:t>projesi:</a:t>
            </a:r>
          </a:p>
          <a:p>
            <a:pPr>
              <a:buNone/>
            </a:pPr>
            <a:r>
              <a:rPr lang="tr-TR" sz="2400" dirty="0" smtClean="0">
                <a:solidFill>
                  <a:schemeClr val="bg1"/>
                </a:solidFill>
                <a:latin typeface="Segoe Print" pitchFamily="2" charset="0"/>
              </a:rPr>
              <a:t>	</a:t>
            </a:r>
            <a:r>
              <a:rPr lang="tr-TR" sz="2400" b="0" dirty="0" smtClean="0">
                <a:solidFill>
                  <a:srgbClr val="FFFF00"/>
                </a:solidFill>
                <a:latin typeface="Segoe Print" pitchFamily="2" charset="0"/>
              </a:rPr>
              <a:t>Milli Eğitim Bakanlığı onayı ile,</a:t>
            </a:r>
            <a:r>
              <a:rPr lang="tr-TR" sz="2400" b="0" dirty="0">
                <a:solidFill>
                  <a:srgbClr val="FFFF00"/>
                </a:solidFill>
                <a:latin typeface="Segoe Print" pitchFamily="2" charset="0"/>
              </a:rPr>
              <a:t> </a:t>
            </a:r>
            <a:r>
              <a:rPr lang="tr-TR" sz="2400" b="0" dirty="0" smtClean="0">
                <a:solidFill>
                  <a:srgbClr val="FFFF00"/>
                </a:solidFill>
                <a:latin typeface="Segoe Print" pitchFamily="2" charset="0"/>
              </a:rPr>
              <a:t>müfredata uygun, </a:t>
            </a:r>
            <a:r>
              <a:rPr lang="tr-TR" sz="2400" b="0" dirty="0" smtClean="0">
                <a:solidFill>
                  <a:schemeClr val="bg1"/>
                </a:solidFill>
                <a:latin typeface="Segoe Print" pitchFamily="2" charset="0"/>
              </a:rPr>
              <a:t>ilköğretim 2’nci sınıf öğrenci ve öğretmenlerine ulaştırılan, zengin içerikli</a:t>
            </a:r>
            <a:r>
              <a:rPr lang="tr-TR" sz="2400" b="0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tr-TR" sz="2400" b="0" dirty="0" smtClean="0">
                <a:solidFill>
                  <a:schemeClr val="bg1"/>
                </a:solidFill>
                <a:latin typeface="Segoe Print" pitchFamily="2" charset="0"/>
              </a:rPr>
              <a:t>bir eğitim seti</a:t>
            </a:r>
            <a:r>
              <a:rPr lang="tr-TR" sz="2400" b="0" dirty="0">
                <a:solidFill>
                  <a:schemeClr val="bg1"/>
                </a:solidFill>
                <a:latin typeface="Segoe Print" pitchFamily="2" charset="0"/>
              </a:rPr>
              <a:t>,</a:t>
            </a:r>
            <a:r>
              <a:rPr lang="tr-TR" sz="2400" b="0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</a:p>
          <a:p>
            <a:pPr>
              <a:buNone/>
            </a:pPr>
            <a:r>
              <a:rPr lang="tr-TR" sz="2400" b="0" dirty="0" smtClean="0">
                <a:solidFill>
                  <a:schemeClr val="bg1"/>
                </a:solidFill>
                <a:latin typeface="Segoe Print" pitchFamily="2" charset="0"/>
              </a:rPr>
              <a:t>	Kural ezberleten değil, deneyim kazandıran,</a:t>
            </a:r>
            <a:br>
              <a:rPr lang="tr-TR" sz="2400" b="0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tr-TR" sz="2400" b="0" dirty="0" smtClean="0">
                <a:solidFill>
                  <a:schemeClr val="bg1"/>
                </a:solidFill>
                <a:latin typeface="Segoe Print" pitchFamily="2" charset="0"/>
              </a:rPr>
              <a:t>çocuğun günlük yaşantısı ile doğrudan ilişkili</a:t>
            </a:r>
          </a:p>
          <a:p>
            <a:pPr>
              <a:buNone/>
            </a:pPr>
            <a:r>
              <a:rPr lang="tr-TR" sz="2400" b="0" dirty="0">
                <a:solidFill>
                  <a:schemeClr val="bg1"/>
                </a:solidFill>
                <a:latin typeface="Segoe Print" pitchFamily="2" charset="0"/>
              </a:rPr>
              <a:t>	</a:t>
            </a:r>
            <a:r>
              <a:rPr lang="tr-TR" sz="2400" b="0" dirty="0" smtClean="0">
                <a:solidFill>
                  <a:schemeClr val="bg1"/>
                </a:solidFill>
                <a:latin typeface="Segoe Print" pitchFamily="2" charset="0"/>
              </a:rPr>
              <a:t>eğitim anlayışı.</a:t>
            </a:r>
          </a:p>
          <a:p>
            <a:pPr>
              <a:buNone/>
            </a:pPr>
            <a:r>
              <a:rPr lang="tr-TR" sz="2400" b="0" dirty="0">
                <a:solidFill>
                  <a:schemeClr val="bg1"/>
                </a:solidFill>
                <a:latin typeface="Segoe Print" pitchFamily="2" charset="0"/>
              </a:rPr>
              <a:t>	</a:t>
            </a:r>
            <a:r>
              <a:rPr lang="tr-TR" sz="2400" b="0" dirty="0" smtClean="0">
                <a:solidFill>
                  <a:schemeClr val="bg1"/>
                </a:solidFill>
                <a:latin typeface="Segoe Print" pitchFamily="2" charset="0"/>
              </a:rPr>
              <a:t>İl </a:t>
            </a:r>
            <a:r>
              <a:rPr lang="tr-TR" sz="2400" b="0" dirty="0" err="1" smtClean="0">
                <a:solidFill>
                  <a:schemeClr val="bg1"/>
                </a:solidFill>
                <a:latin typeface="Segoe Print" pitchFamily="2" charset="0"/>
              </a:rPr>
              <a:t>lansmanları</a:t>
            </a:r>
            <a:r>
              <a:rPr lang="tr-TR" sz="2400" b="0" dirty="0" smtClean="0">
                <a:solidFill>
                  <a:schemeClr val="bg1"/>
                </a:solidFill>
                <a:latin typeface="Segoe Print" pitchFamily="2" charset="0"/>
              </a:rPr>
              <a:t>, eğitim toplantıları ve çeşitli etkinlikler ile pekiştirilen bir proje.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297093" y="350159"/>
            <a:ext cx="84597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tabLst/>
              <a:defRPr/>
            </a:pP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 SOKAKTA</a:t>
            </a:r>
            <a:r>
              <a:rPr kumimoji="0" lang="tr-TR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 İLK ADIMLAR </a:t>
            </a: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PROJESİ</a:t>
            </a:r>
            <a:r>
              <a:rPr kumimoji="0" lang="tr-TR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NEDİR ? </a:t>
            </a:r>
            <a:endParaRPr kumimoji="0" lang="tr-TR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prezantasyon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30188" y="422275"/>
            <a:ext cx="8696325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-725701" y="2873808"/>
            <a:ext cx="8273150" cy="252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/>
          <a:lstStyle/>
          <a:p>
            <a:pPr marL="457200" indent="-457200" algn="ctr" eaLnBrk="0" hangingPunct="0">
              <a:spcBef>
                <a:spcPct val="35000"/>
              </a:spcBef>
              <a:buClr>
                <a:srgbClr val="F7B100"/>
              </a:buClr>
              <a:defRPr/>
            </a:pPr>
            <a:r>
              <a:rPr lang="tr-T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  <a:cs typeface="+mn-cs"/>
              </a:rPr>
              <a:t>NASIL ÖĞRENİYORLAR ?</a:t>
            </a:r>
          </a:p>
          <a:p>
            <a:pPr marL="457200" indent="-457200" algn="ctr" eaLnBrk="0" hangingPunct="0">
              <a:spcBef>
                <a:spcPct val="35000"/>
              </a:spcBef>
              <a:buClr>
                <a:srgbClr val="F7B100"/>
              </a:buClr>
              <a:defRPr/>
            </a:pPr>
            <a:r>
              <a:rPr lang="tr-T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  <a:cs typeface="+mn-cs"/>
              </a:rPr>
              <a:t>SETİN İÇERİĞİ </a:t>
            </a:r>
          </a:p>
          <a:p>
            <a:pPr marL="457200" indent="-457200" algn="ctr" eaLnBrk="0" hangingPunct="0">
              <a:spcBef>
                <a:spcPct val="35000"/>
              </a:spcBef>
              <a:buClr>
                <a:srgbClr val="F7B100"/>
              </a:buClr>
              <a:defRPr/>
            </a:pPr>
            <a:r>
              <a:rPr lang="tr-T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  <a:cs typeface="+mn-cs"/>
              </a:rPr>
              <a:t>VE </a:t>
            </a:r>
          </a:p>
          <a:p>
            <a:pPr marL="457200" indent="-457200" algn="ctr" eaLnBrk="0" hangingPunct="0">
              <a:spcBef>
                <a:spcPct val="35000"/>
              </a:spcBef>
              <a:buClr>
                <a:srgbClr val="F7B100"/>
              </a:buClr>
              <a:defRPr/>
            </a:pPr>
            <a:r>
              <a:rPr lang="tr-T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  <a:cs typeface="+mn-cs"/>
              </a:rPr>
              <a:t>DESTEK ETKİNLİKLER</a:t>
            </a:r>
            <a:endParaRPr lang="tr-T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Print" pitchFamily="2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">
  <a:themeElements>
    <a:clrScheme name="Corporate 13">
      <a:dk1>
        <a:srgbClr val="000000"/>
      </a:dk1>
      <a:lt1>
        <a:srgbClr val="FFFFFF"/>
      </a:lt1>
      <a:dk2>
        <a:srgbClr val="212424"/>
      </a:dk2>
      <a:lt2>
        <a:srgbClr val="767A7D"/>
      </a:lt2>
      <a:accent1>
        <a:srgbClr val="F7B100"/>
      </a:accent1>
      <a:accent2>
        <a:srgbClr val="A9AAAB"/>
      </a:accent2>
      <a:accent3>
        <a:srgbClr val="FFFFFF"/>
      </a:accent3>
      <a:accent4>
        <a:srgbClr val="000000"/>
      </a:accent4>
      <a:accent5>
        <a:srgbClr val="FAD5AA"/>
      </a:accent5>
      <a:accent6>
        <a:srgbClr val="999A9B"/>
      </a:accent6>
      <a:hlink>
        <a:srgbClr val="9D9722"/>
      </a:hlink>
      <a:folHlink>
        <a:srgbClr val="C10435"/>
      </a:folHlink>
    </a:clrScheme>
    <a:fontScheme name="Corpor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po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13">
        <a:dk1>
          <a:srgbClr val="000000"/>
        </a:dk1>
        <a:lt1>
          <a:srgbClr val="FFFFFF"/>
        </a:lt1>
        <a:dk2>
          <a:srgbClr val="212424"/>
        </a:dk2>
        <a:lt2>
          <a:srgbClr val="767A7D"/>
        </a:lt2>
        <a:accent1>
          <a:srgbClr val="F7B100"/>
        </a:accent1>
        <a:accent2>
          <a:srgbClr val="A9AAAB"/>
        </a:accent2>
        <a:accent3>
          <a:srgbClr val="FFFFFF"/>
        </a:accent3>
        <a:accent4>
          <a:srgbClr val="000000"/>
        </a:accent4>
        <a:accent5>
          <a:srgbClr val="FAD5AA"/>
        </a:accent5>
        <a:accent6>
          <a:srgbClr val="999A9B"/>
        </a:accent6>
        <a:hlink>
          <a:srgbClr val="9D9722"/>
        </a:hlink>
        <a:folHlink>
          <a:srgbClr val="C1043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</Template>
  <TotalTime>5438</TotalTime>
  <Words>601</Words>
  <Application>Microsoft Office PowerPoint</Application>
  <PresentationFormat>On-screen Show (4:3)</PresentationFormat>
  <Paragraphs>239</Paragraphs>
  <Slides>31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Corporate</vt:lpstr>
      <vt:lpstr>Worksheet</vt:lpstr>
      <vt:lpstr>PowerPoint Presentation</vt:lpstr>
      <vt:lpstr> </vt:lpstr>
      <vt:lpstr> </vt:lpstr>
      <vt:lpstr>TRAFİKTE ÇOCUKLARIMIZI KORUYAMIYORUZ! </vt:lpstr>
      <vt:lpstr>PowerPoint Presentation</vt:lpstr>
      <vt:lpstr>YIL 2001: RENAULT BİR KARAR VERDİ!</vt:lpstr>
      <vt:lpstr>VE SOKAKTA İLK ADIMLAR PROJESİ       2002’DE BAŞLADI</vt:lpstr>
      <vt:lpstr> </vt:lpstr>
      <vt:lpstr>PowerPoint Presentation</vt:lpstr>
      <vt:lpstr>NASIL EĞİTİM?</vt:lpstr>
      <vt:lpstr>UZAYLI KAHRAMAN WOOSH’ U KURTARARAK ÖĞRENMEYE BAŞLIYORLAR</vt:lpstr>
      <vt:lpstr>SOKAKTA İLK ADIMLAR  EĞİTİM SETİNİN İÇERİĞİ </vt:lpstr>
      <vt:lpstr>SİA EĞİTİM SETİNİN İÇERİĞİ</vt:lpstr>
      <vt:lpstr>3’ÜNCÜ SINIFTA BİNLERCE  YOL GÜVENLİĞİ AFİŞİ ÇİZİYORLAR</vt:lpstr>
      <vt:lpstr>HAZIRLADIKLARI YOL GÜVENLİĞİ AFİŞLERİ İLE  HEM YAŞITLARINI HEM BÜYÜKLERİNİ UYARIYORLAR!</vt:lpstr>
      <vt:lpstr>ARTIK BÜYÜKLERİNE YOL GÜVENLİĞİ                            SÖZÜ DE VERDİRİYORLAR…</vt:lpstr>
      <vt:lpstr>PROJE EKİBİ 10 YILDA                        150 BİN KM YOL YAPTI.</vt:lpstr>
      <vt:lpstr> </vt:lpstr>
      <vt:lpstr> </vt:lpstr>
      <vt:lpstr>PowerPoint Presentation</vt:lpstr>
      <vt:lpstr>  2002-2011: ADIM ADIM TÜRKİYE  </vt:lpstr>
      <vt:lpstr>PROJEMİZ HER YIL DAHA DA BÜYÜDÜ, HER YIL DAHA ÇOK ÖĞRENCİYE ULAŞTIK!</vt:lpstr>
      <vt:lpstr>2002-2012, 10 YILDA 1 MİLYON 200 BİN ÖĞRENCİ!</vt:lpstr>
      <vt:lpstr>OKULLARDA UYGULAMA ORANI           ÇOK YÜKSEK! </vt:lpstr>
      <vt:lpstr>SÜRDÜRÜLEBİLİRLİK EĞİTİMİN SÜREKLİLİĞİ SAĞLANDI  </vt:lpstr>
      <vt:lpstr>PROJE KAMUOYUNUN DESTEĞİNİ ALDI</vt:lpstr>
      <vt:lpstr>ÖDÜLLER</vt:lpstr>
      <vt:lpstr>ÖDÜLLER</vt:lpstr>
      <vt:lpstr>ÖDÜLLER</vt:lpstr>
      <vt:lpstr>2012 VE ÖTESİ : 10’NCU YILDA HEDEFLER AŞILDI. </vt:lpstr>
      <vt:lpstr>PowerPoint Presentation</vt:lpstr>
    </vt:vector>
  </TitlesOfParts>
  <Company>MAIS A.S.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BAŞLIK</dc:title>
  <dc:creator>Aslıhan ŞEREMET</dc:creator>
  <cp:lastModifiedBy>Burak DEMIRTAŞ</cp:lastModifiedBy>
  <cp:revision>507</cp:revision>
  <cp:lastPrinted>2007-09-26T09:42:32Z</cp:lastPrinted>
  <dcterms:created xsi:type="dcterms:W3CDTF">2011-10-14T11:08:38Z</dcterms:created>
  <dcterms:modified xsi:type="dcterms:W3CDTF">2011-12-29T07:06:36Z</dcterms:modified>
</cp:coreProperties>
</file>